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4241" r:id="rId4"/>
  </p:sldMasterIdLst>
  <p:notesMasterIdLst>
    <p:notesMasterId r:id="rId35"/>
  </p:notesMasterIdLst>
  <p:handoutMasterIdLst>
    <p:handoutMasterId r:id="rId36"/>
  </p:handoutMasterIdLst>
  <p:sldIdLst>
    <p:sldId id="283" r:id="rId5"/>
    <p:sldId id="334" r:id="rId6"/>
    <p:sldId id="335" r:id="rId7"/>
    <p:sldId id="270" r:id="rId8"/>
    <p:sldId id="337" r:id="rId9"/>
    <p:sldId id="258" r:id="rId10"/>
    <p:sldId id="259" r:id="rId11"/>
    <p:sldId id="277" r:id="rId12"/>
    <p:sldId id="260" r:id="rId13"/>
    <p:sldId id="340" r:id="rId14"/>
    <p:sldId id="341" r:id="rId15"/>
    <p:sldId id="350" r:id="rId16"/>
    <p:sldId id="343" r:id="rId17"/>
    <p:sldId id="351" r:id="rId18"/>
    <p:sldId id="342" r:id="rId19"/>
    <p:sldId id="344" r:id="rId20"/>
    <p:sldId id="345" r:id="rId21"/>
    <p:sldId id="346" r:id="rId22"/>
    <p:sldId id="352" r:id="rId23"/>
    <p:sldId id="360" r:id="rId24"/>
    <p:sldId id="355" r:id="rId25"/>
    <p:sldId id="353" r:id="rId26"/>
    <p:sldId id="356" r:id="rId27"/>
    <p:sldId id="348" r:id="rId28"/>
    <p:sldId id="349" r:id="rId29"/>
    <p:sldId id="357" r:id="rId30"/>
    <p:sldId id="358" r:id="rId31"/>
    <p:sldId id="359" r:id="rId32"/>
    <p:sldId id="354" r:id="rId33"/>
    <p:sldId id="328" r:id="rId34"/>
  </p:sldIdLst>
  <p:sldSz cx="9144000" cy="5143500" type="screen16x9"/>
  <p:notesSz cx="7102475" cy="9388475"/>
  <p:custDataLst>
    <p:tags r:id="rId37"/>
  </p:custDataLst>
  <p:defaultTextStyle>
    <a:defPPr>
      <a:defRPr lang="en-US"/>
    </a:defPPr>
    <a:lvl1pPr algn="l" rtl="0" fontAlgn="base">
      <a:spcBef>
        <a:spcPct val="0"/>
      </a:spcBef>
      <a:spcAft>
        <a:spcPct val="0"/>
      </a:spcAft>
      <a:defRPr sz="2400" kern="1200">
        <a:solidFill>
          <a:schemeClr val="tx1"/>
        </a:solidFill>
        <a:latin typeface="Arial" charset="0"/>
        <a:ea typeface="+mn-ea"/>
        <a:cs typeface="+mn-cs"/>
      </a:defRPr>
    </a:lvl1pPr>
    <a:lvl2pPr marL="457200" algn="l" rtl="0" fontAlgn="base">
      <a:spcBef>
        <a:spcPct val="0"/>
      </a:spcBef>
      <a:spcAft>
        <a:spcPct val="0"/>
      </a:spcAft>
      <a:defRPr sz="2400" kern="1200">
        <a:solidFill>
          <a:schemeClr val="tx1"/>
        </a:solidFill>
        <a:latin typeface="Arial" charset="0"/>
        <a:ea typeface="+mn-ea"/>
        <a:cs typeface="+mn-cs"/>
      </a:defRPr>
    </a:lvl2pPr>
    <a:lvl3pPr marL="914400" algn="l" rtl="0" fontAlgn="base">
      <a:spcBef>
        <a:spcPct val="0"/>
      </a:spcBef>
      <a:spcAft>
        <a:spcPct val="0"/>
      </a:spcAft>
      <a:defRPr sz="2400" kern="1200">
        <a:solidFill>
          <a:schemeClr val="tx1"/>
        </a:solidFill>
        <a:latin typeface="Arial" charset="0"/>
        <a:ea typeface="+mn-ea"/>
        <a:cs typeface="+mn-cs"/>
      </a:defRPr>
    </a:lvl3pPr>
    <a:lvl4pPr marL="1371600" algn="l" rtl="0" fontAlgn="base">
      <a:spcBef>
        <a:spcPct val="0"/>
      </a:spcBef>
      <a:spcAft>
        <a:spcPct val="0"/>
      </a:spcAft>
      <a:defRPr sz="2400" kern="1200">
        <a:solidFill>
          <a:schemeClr val="tx1"/>
        </a:solidFill>
        <a:latin typeface="Arial" charset="0"/>
        <a:ea typeface="+mn-ea"/>
        <a:cs typeface="+mn-cs"/>
      </a:defRPr>
    </a:lvl4pPr>
    <a:lvl5pPr marL="1828800" algn="l" rtl="0" fontAlgn="base">
      <a:spcBef>
        <a:spcPct val="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3072">
          <p15:clr>
            <a:srgbClr val="A4A3A4"/>
          </p15:clr>
        </p15:guide>
        <p15:guide id="2" pos="5577">
          <p15:clr>
            <a:srgbClr val="A4A3A4"/>
          </p15:clr>
        </p15:guide>
        <p15:guide id="3" pos="180">
          <p15:clr>
            <a:srgbClr val="A4A3A4"/>
          </p15:clr>
        </p15:guide>
        <p15:guide id="4" orient="horz" pos="795">
          <p15:clr>
            <a:srgbClr val="A4A3A4"/>
          </p15:clr>
        </p15:guide>
        <p15:guide id="5" pos="629">
          <p15:clr>
            <a:srgbClr val="A4A3A4"/>
          </p15:clr>
        </p15:guide>
      </p15:sldGuideLst>
    </p:ext>
    <p:ext uri="{2D200454-40CA-4A62-9FC3-DE9A4176ACB9}">
      <p15:notesGuideLst xmlns:p15="http://schemas.microsoft.com/office/powerpoint/2012/main">
        <p15:guide id="1" orient="horz" pos="2957" userDrawn="1">
          <p15:clr>
            <a:srgbClr val="A4A3A4"/>
          </p15:clr>
        </p15:guide>
        <p15:guide id="2" pos="2237"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9A942"/>
    <a:srgbClr val="2C95DD"/>
    <a:srgbClr val="B5121B"/>
    <a:srgbClr val="FFC425"/>
    <a:srgbClr val="E7ECF3"/>
    <a:srgbClr val="CBD7E6"/>
    <a:srgbClr val="000000"/>
    <a:srgbClr val="444444"/>
    <a:srgbClr val="808080"/>
    <a:srgbClr val="FFA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9B4FC6B-3CD5-3F4B-9C24-A243069F6499}" v="66" dt="2019-07-18T09:20:58.210"/>
    <p1510:client id="{D563F69B-CEF4-4584-A0D9-C52678AF86C8}" v="614" dt="2019-07-18T13:52:50.31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694"/>
  </p:normalViewPr>
  <p:slideViewPr>
    <p:cSldViewPr snapToGrid="0">
      <p:cViewPr varScale="1">
        <p:scale>
          <a:sx n="144" d="100"/>
          <a:sy n="144" d="100"/>
        </p:scale>
        <p:origin x="450" y="126"/>
      </p:cViewPr>
      <p:guideLst>
        <p:guide orient="horz" pos="3072"/>
        <p:guide pos="5577"/>
        <p:guide pos="180"/>
        <p:guide orient="horz" pos="795"/>
        <p:guide pos="629"/>
      </p:guideLst>
    </p:cSldViewPr>
  </p:slideViewPr>
  <p:notesTextViewPr>
    <p:cViewPr>
      <p:scale>
        <a:sx n="1" d="1"/>
        <a:sy n="1" d="1"/>
      </p:scale>
      <p:origin x="0" y="0"/>
    </p:cViewPr>
  </p:notesTextViewPr>
  <p:notesViewPr>
    <p:cSldViewPr snapToGrid="0">
      <p:cViewPr>
        <p:scale>
          <a:sx n="1" d="2"/>
          <a:sy n="1" d="2"/>
        </p:scale>
        <p:origin x="0" y="0"/>
      </p:cViewPr>
      <p:guideLst>
        <p:guide orient="horz" pos="2957"/>
        <p:guide pos="2237"/>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viewProps" Target="viewProps.xml"/><Relationship Id="rId21" Type="http://schemas.openxmlformats.org/officeDocument/2006/relationships/slide" Target="slides/slide17.xml"/><Relationship Id="rId34" Type="http://schemas.openxmlformats.org/officeDocument/2006/relationships/slide" Target="slides/slide30.xml"/><Relationship Id="rId42" Type="http://schemas.microsoft.com/office/2016/11/relationships/changesInfo" Target="changesInfos/changesInfo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tags" Target="tags/tag1.xml"/><Relationship Id="rId40"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notesMaster" Target="notesMasters/notesMaster1.xml"/><Relationship Id="rId43" Type="http://schemas.microsoft.com/office/2015/10/relationships/revisionInfo" Target="revisionInfo.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chubert, Juergen" userId="a47a2283-8482-496c-8738-f2959d200ea0" providerId="ADAL" clId="{29B4FC6B-3CD5-3F4B-9C24-A243069F6499}"/>
    <pc:docChg chg="undo custSel addSld delSld modSld modMainMaster">
      <pc:chgData name="Schubert, Juergen" userId="a47a2283-8482-496c-8738-f2959d200ea0" providerId="ADAL" clId="{29B4FC6B-3CD5-3F4B-9C24-A243069F6499}" dt="2019-07-18T09:21:16.685" v="106" actId="478"/>
      <pc:docMkLst>
        <pc:docMk/>
      </pc:docMkLst>
      <pc:sldChg chg="addSp delSp modSp delDesignElem">
        <pc:chgData name="Schubert, Juergen" userId="a47a2283-8482-496c-8738-f2959d200ea0" providerId="ADAL" clId="{29B4FC6B-3CD5-3F4B-9C24-A243069F6499}" dt="2019-07-18T09:20:52.801" v="98"/>
        <pc:sldMkLst>
          <pc:docMk/>
          <pc:sldMk cId="1788746582" sldId="348"/>
        </pc:sldMkLst>
        <pc:spChg chg="add mod">
          <ac:chgData name="Schubert, Juergen" userId="a47a2283-8482-496c-8738-f2959d200ea0" providerId="ADAL" clId="{29B4FC6B-3CD5-3F4B-9C24-A243069F6499}" dt="2019-07-18T09:20:52.801" v="98"/>
          <ac:spMkLst>
            <pc:docMk/>
            <pc:sldMk cId="1788746582" sldId="348"/>
            <ac:spMk id="4" creationId="{34349818-B617-7040-9384-4207C2ADA941}"/>
          </ac:spMkLst>
        </pc:spChg>
        <pc:spChg chg="del">
          <ac:chgData name="Schubert, Juergen" userId="a47a2283-8482-496c-8738-f2959d200ea0" providerId="ADAL" clId="{29B4FC6B-3CD5-3F4B-9C24-A243069F6499}" dt="2019-07-18T09:20:52.801" v="98"/>
          <ac:spMkLst>
            <pc:docMk/>
            <pc:sldMk cId="1788746582" sldId="348"/>
            <ac:spMk id="9" creationId="{5B32A67F-3598-4A13-8552-DA884FFCCE57}"/>
          </ac:spMkLst>
        </pc:spChg>
        <pc:spChg chg="del">
          <ac:chgData name="Schubert, Juergen" userId="a47a2283-8482-496c-8738-f2959d200ea0" providerId="ADAL" clId="{29B4FC6B-3CD5-3F4B-9C24-A243069F6499}" dt="2019-07-18T09:20:52.801" v="98"/>
          <ac:spMkLst>
            <pc:docMk/>
            <pc:sldMk cId="1788746582" sldId="348"/>
            <ac:spMk id="11" creationId="{BCC55ACC-A2F6-403C-A3A4-D59B3734D45F}"/>
          </ac:spMkLst>
        </pc:spChg>
        <pc:spChg chg="del">
          <ac:chgData name="Schubert, Juergen" userId="a47a2283-8482-496c-8738-f2959d200ea0" providerId="ADAL" clId="{29B4FC6B-3CD5-3F4B-9C24-A243069F6499}" dt="2019-07-18T09:20:52.801" v="98"/>
          <ac:spMkLst>
            <pc:docMk/>
            <pc:sldMk cId="1788746582" sldId="348"/>
            <ac:spMk id="13" creationId="{598EBA13-C937-430B-9523-439FE21096E6}"/>
          </ac:spMkLst>
        </pc:spChg>
        <pc:picChg chg="add mod">
          <ac:chgData name="Schubert, Juergen" userId="a47a2283-8482-496c-8738-f2959d200ea0" providerId="ADAL" clId="{29B4FC6B-3CD5-3F4B-9C24-A243069F6499}" dt="2019-07-18T09:19:52.774" v="87" actId="1076"/>
          <ac:picMkLst>
            <pc:docMk/>
            <pc:sldMk cId="1788746582" sldId="348"/>
            <ac:picMk id="3" creationId="{D6B61C6F-983A-9249-ABFF-C1B26BDE5090}"/>
          </ac:picMkLst>
        </pc:picChg>
        <pc:picChg chg="del">
          <ac:chgData name="Schubert, Juergen" userId="a47a2283-8482-496c-8738-f2959d200ea0" providerId="ADAL" clId="{29B4FC6B-3CD5-3F4B-9C24-A243069F6499}" dt="2019-07-18T09:19:28.879" v="78" actId="478"/>
          <ac:picMkLst>
            <pc:docMk/>
            <pc:sldMk cId="1788746582" sldId="348"/>
            <ac:picMk id="6" creationId="{DB03A3AD-96E5-4A7D-91FE-3EA396509083}"/>
          </ac:picMkLst>
        </pc:picChg>
      </pc:sldChg>
      <pc:sldChg chg="addSp delSp modSp delDesignElem">
        <pc:chgData name="Schubert, Juergen" userId="a47a2283-8482-496c-8738-f2959d200ea0" providerId="ADAL" clId="{29B4FC6B-3CD5-3F4B-9C24-A243069F6499}" dt="2019-07-18T09:21:01.971" v="102" actId="478"/>
        <pc:sldMkLst>
          <pc:docMk/>
          <pc:sldMk cId="350306627" sldId="349"/>
        </pc:sldMkLst>
        <pc:spChg chg="add mod">
          <ac:chgData name="Schubert, Juergen" userId="a47a2283-8482-496c-8738-f2959d200ea0" providerId="ADAL" clId="{29B4FC6B-3CD5-3F4B-9C24-A243069F6499}" dt="2019-07-18T09:20:58.210" v="100"/>
          <ac:spMkLst>
            <pc:docMk/>
            <pc:sldMk cId="350306627" sldId="349"/>
            <ac:spMk id="3" creationId="{B2A14CF1-E6F1-5F4E-8E04-835E55DAEBFF}"/>
          </ac:spMkLst>
        </pc:spChg>
        <pc:spChg chg="del">
          <ac:chgData name="Schubert, Juergen" userId="a47a2283-8482-496c-8738-f2959d200ea0" providerId="ADAL" clId="{29B4FC6B-3CD5-3F4B-9C24-A243069F6499}" dt="2019-07-18T09:20:58.210" v="100"/>
          <ac:spMkLst>
            <pc:docMk/>
            <pc:sldMk cId="350306627" sldId="349"/>
            <ac:spMk id="10" creationId="{5B32A67F-3598-4A13-8552-DA884FFCCE57}"/>
          </ac:spMkLst>
        </pc:spChg>
        <pc:spChg chg="del">
          <ac:chgData name="Schubert, Juergen" userId="a47a2283-8482-496c-8738-f2959d200ea0" providerId="ADAL" clId="{29B4FC6B-3CD5-3F4B-9C24-A243069F6499}" dt="2019-07-18T09:20:58.210" v="100"/>
          <ac:spMkLst>
            <pc:docMk/>
            <pc:sldMk cId="350306627" sldId="349"/>
            <ac:spMk id="12" creationId="{BCC55ACC-A2F6-403C-A3A4-D59B3734D45F}"/>
          </ac:spMkLst>
        </pc:spChg>
        <pc:spChg chg="del">
          <ac:chgData name="Schubert, Juergen" userId="a47a2283-8482-496c-8738-f2959d200ea0" providerId="ADAL" clId="{29B4FC6B-3CD5-3F4B-9C24-A243069F6499}" dt="2019-07-18T09:20:58.210" v="100"/>
          <ac:spMkLst>
            <pc:docMk/>
            <pc:sldMk cId="350306627" sldId="349"/>
            <ac:spMk id="14" creationId="{598EBA13-C937-430B-9523-439FE21096E6}"/>
          </ac:spMkLst>
        </pc:spChg>
        <pc:picChg chg="add del mod">
          <ac:chgData name="Schubert, Juergen" userId="a47a2283-8482-496c-8738-f2959d200ea0" providerId="ADAL" clId="{29B4FC6B-3CD5-3F4B-9C24-A243069F6499}" dt="2019-07-18T09:21:01.971" v="102" actId="478"/>
          <ac:picMkLst>
            <pc:docMk/>
            <pc:sldMk cId="350306627" sldId="349"/>
            <ac:picMk id="2" creationId="{A8BA6547-B985-EB49-9C76-4614E022F4B4}"/>
          </ac:picMkLst>
        </pc:picChg>
        <pc:picChg chg="del">
          <ac:chgData name="Schubert, Juergen" userId="a47a2283-8482-496c-8738-f2959d200ea0" providerId="ADAL" clId="{29B4FC6B-3CD5-3F4B-9C24-A243069F6499}" dt="2019-07-18T09:20:05.438" v="88" actId="478"/>
          <ac:picMkLst>
            <pc:docMk/>
            <pc:sldMk cId="350306627" sldId="349"/>
            <ac:picMk id="7" creationId="{14341BC2-4F96-45BA-BEEC-F9B94BD51A29}"/>
          </ac:picMkLst>
        </pc:picChg>
      </pc:sldChg>
      <pc:sldChg chg="addSp delSp modSp">
        <pc:chgData name="Schubert, Juergen" userId="a47a2283-8482-496c-8738-f2959d200ea0" providerId="ADAL" clId="{29B4FC6B-3CD5-3F4B-9C24-A243069F6499}" dt="2019-07-18T09:21:16.685" v="106" actId="478"/>
        <pc:sldMkLst>
          <pc:docMk/>
          <pc:sldMk cId="1688861274" sldId="352"/>
        </pc:sldMkLst>
        <pc:spChg chg="add mod">
          <ac:chgData name="Schubert, Juergen" userId="a47a2283-8482-496c-8738-f2959d200ea0" providerId="ADAL" clId="{29B4FC6B-3CD5-3F4B-9C24-A243069F6499}" dt="2019-07-18T09:16:03.058" v="54" actId="1076"/>
          <ac:spMkLst>
            <pc:docMk/>
            <pc:sldMk cId="1688861274" sldId="352"/>
            <ac:spMk id="3" creationId="{9847882D-6B3B-FF47-A0D2-A94FA449F60C}"/>
          </ac:spMkLst>
        </pc:spChg>
        <pc:picChg chg="add del mod">
          <ac:chgData name="Schubert, Juergen" userId="a47a2283-8482-496c-8738-f2959d200ea0" providerId="ADAL" clId="{29B4FC6B-3CD5-3F4B-9C24-A243069F6499}" dt="2019-07-18T09:21:16.685" v="106" actId="478"/>
          <ac:picMkLst>
            <pc:docMk/>
            <pc:sldMk cId="1688861274" sldId="352"/>
            <ac:picMk id="5" creationId="{15357E2A-6408-1442-AA72-F751E752D4EA}"/>
          </ac:picMkLst>
        </pc:picChg>
        <pc:picChg chg="del">
          <ac:chgData name="Schubert, Juergen" userId="a47a2283-8482-496c-8738-f2959d200ea0" providerId="ADAL" clId="{29B4FC6B-3CD5-3F4B-9C24-A243069F6499}" dt="2019-07-18T09:19:35.436" v="80" actId="478"/>
          <ac:picMkLst>
            <pc:docMk/>
            <pc:sldMk cId="1688861274" sldId="352"/>
            <ac:picMk id="7" creationId="{14341BC2-4F96-45BA-BEEC-F9B94BD51A29}"/>
          </ac:picMkLst>
        </pc:picChg>
      </pc:sldChg>
      <pc:sldChg chg="addSp delSp modSp">
        <pc:chgData name="Schubert, Juergen" userId="a47a2283-8482-496c-8738-f2959d200ea0" providerId="ADAL" clId="{29B4FC6B-3CD5-3F4B-9C24-A243069F6499}" dt="2019-07-18T09:21:10.026" v="104" actId="478"/>
        <pc:sldMkLst>
          <pc:docMk/>
          <pc:sldMk cId="511105537" sldId="353"/>
        </pc:sldMkLst>
        <pc:picChg chg="add del mod">
          <ac:chgData name="Schubert, Juergen" userId="a47a2283-8482-496c-8738-f2959d200ea0" providerId="ADAL" clId="{29B4FC6B-3CD5-3F4B-9C24-A243069F6499}" dt="2019-07-18T09:21:10.026" v="104" actId="478"/>
          <ac:picMkLst>
            <pc:docMk/>
            <pc:sldMk cId="511105537" sldId="353"/>
            <ac:picMk id="3" creationId="{21E9B231-B389-AC40-9202-DA3613D20EDF}"/>
          </ac:picMkLst>
        </pc:picChg>
        <pc:picChg chg="del">
          <ac:chgData name="Schubert, Juergen" userId="a47a2283-8482-496c-8738-f2959d200ea0" providerId="ADAL" clId="{29B4FC6B-3CD5-3F4B-9C24-A243069F6499}" dt="2019-07-18T09:19:43.943" v="84" actId="478"/>
          <ac:picMkLst>
            <pc:docMk/>
            <pc:sldMk cId="511105537" sldId="353"/>
            <ac:picMk id="7" creationId="{14341BC2-4F96-45BA-BEEC-F9B94BD51A29}"/>
          </ac:picMkLst>
        </pc:picChg>
      </pc:sldChg>
      <pc:sldChg chg="addSp modSp">
        <pc:chgData name="Schubert, Juergen" userId="a47a2283-8482-496c-8738-f2959d200ea0" providerId="ADAL" clId="{29B4FC6B-3CD5-3F4B-9C24-A243069F6499}" dt="2019-07-18T08:09:14.305" v="1" actId="1076"/>
        <pc:sldMkLst>
          <pc:docMk/>
          <pc:sldMk cId="3866777937" sldId="355"/>
        </pc:sldMkLst>
        <pc:picChg chg="add mod">
          <ac:chgData name="Schubert, Juergen" userId="a47a2283-8482-496c-8738-f2959d200ea0" providerId="ADAL" clId="{29B4FC6B-3CD5-3F4B-9C24-A243069F6499}" dt="2019-07-18T08:09:14.305" v="1" actId="1076"/>
          <ac:picMkLst>
            <pc:docMk/>
            <pc:sldMk cId="3866777937" sldId="355"/>
            <ac:picMk id="2" creationId="{7CEDE487-D95D-154A-BF02-7856A1837A2D}"/>
          </ac:picMkLst>
        </pc:picChg>
      </pc:sldChg>
      <pc:sldChg chg="addSp modSp">
        <pc:chgData name="Schubert, Juergen" userId="a47a2283-8482-496c-8738-f2959d200ea0" providerId="ADAL" clId="{29B4FC6B-3CD5-3F4B-9C24-A243069F6499}" dt="2019-07-18T09:20:43.185" v="96" actId="1076"/>
        <pc:sldMkLst>
          <pc:docMk/>
          <pc:sldMk cId="1272797053" sldId="356"/>
        </pc:sldMkLst>
        <pc:picChg chg="add mod">
          <ac:chgData name="Schubert, Juergen" userId="a47a2283-8482-496c-8738-f2959d200ea0" providerId="ADAL" clId="{29B4FC6B-3CD5-3F4B-9C24-A243069F6499}" dt="2019-07-18T09:20:43.185" v="96" actId="1076"/>
          <ac:picMkLst>
            <pc:docMk/>
            <pc:sldMk cId="1272797053" sldId="356"/>
            <ac:picMk id="4" creationId="{DF99D887-9E10-1B49-A728-A52C0CDA1171}"/>
          </ac:picMkLst>
        </pc:picChg>
      </pc:sldChg>
      <pc:sldChg chg="addSp delSp modSp add">
        <pc:chgData name="Schubert, Juergen" userId="a47a2283-8482-496c-8738-f2959d200ea0" providerId="ADAL" clId="{29B4FC6B-3CD5-3F4B-9C24-A243069F6499}" dt="2019-07-18T08:42:43.448" v="25" actId="20577"/>
        <pc:sldMkLst>
          <pc:docMk/>
          <pc:sldMk cId="2110490707" sldId="357"/>
        </pc:sldMkLst>
        <pc:spChg chg="del">
          <ac:chgData name="Schubert, Juergen" userId="a47a2283-8482-496c-8738-f2959d200ea0" providerId="ADAL" clId="{29B4FC6B-3CD5-3F4B-9C24-A243069F6499}" dt="2019-07-18T08:42:36.572" v="5"/>
          <ac:spMkLst>
            <pc:docMk/>
            <pc:sldMk cId="2110490707" sldId="357"/>
            <ac:spMk id="2" creationId="{41FB97B0-3707-B448-91F9-1BB46A678E68}"/>
          </ac:spMkLst>
        </pc:spChg>
        <pc:spChg chg="del">
          <ac:chgData name="Schubert, Juergen" userId="a47a2283-8482-496c-8738-f2959d200ea0" providerId="ADAL" clId="{29B4FC6B-3CD5-3F4B-9C24-A243069F6499}" dt="2019-07-18T08:42:36.572" v="5"/>
          <ac:spMkLst>
            <pc:docMk/>
            <pc:sldMk cId="2110490707" sldId="357"/>
            <ac:spMk id="3" creationId="{24681741-5FCF-FC44-A946-3B9EE64DB1A1}"/>
          </ac:spMkLst>
        </pc:spChg>
        <pc:spChg chg="add mod">
          <ac:chgData name="Schubert, Juergen" userId="a47a2283-8482-496c-8738-f2959d200ea0" providerId="ADAL" clId="{29B4FC6B-3CD5-3F4B-9C24-A243069F6499}" dt="2019-07-18T08:42:43.448" v="25" actId="20577"/>
          <ac:spMkLst>
            <pc:docMk/>
            <pc:sldMk cId="2110490707" sldId="357"/>
            <ac:spMk id="4" creationId="{8508754D-D825-8647-BE7F-5D7265193A99}"/>
          </ac:spMkLst>
        </pc:spChg>
      </pc:sldChg>
      <pc:sldChg chg="addSp delSp modSp add">
        <pc:chgData name="Schubert, Juergen" userId="a47a2283-8482-496c-8738-f2959d200ea0" providerId="ADAL" clId="{29B4FC6B-3CD5-3F4B-9C24-A243069F6499}" dt="2019-07-18T08:45:06.216" v="37"/>
        <pc:sldMkLst>
          <pc:docMk/>
          <pc:sldMk cId="453095325" sldId="358"/>
        </pc:sldMkLst>
        <pc:spChg chg="del">
          <ac:chgData name="Schubert, Juergen" userId="a47a2283-8482-496c-8738-f2959d200ea0" providerId="ADAL" clId="{29B4FC6B-3CD5-3F4B-9C24-A243069F6499}" dt="2019-07-18T08:44:59.644" v="27"/>
          <ac:spMkLst>
            <pc:docMk/>
            <pc:sldMk cId="453095325" sldId="358"/>
            <ac:spMk id="2" creationId="{11CD9B7D-35B3-C948-BB7D-29102C636977}"/>
          </ac:spMkLst>
        </pc:spChg>
        <pc:spChg chg="add mod">
          <ac:chgData name="Schubert, Juergen" userId="a47a2283-8482-496c-8738-f2959d200ea0" providerId="ADAL" clId="{29B4FC6B-3CD5-3F4B-9C24-A243069F6499}" dt="2019-07-18T08:45:03.738" v="36" actId="5793"/>
          <ac:spMkLst>
            <pc:docMk/>
            <pc:sldMk cId="453095325" sldId="358"/>
            <ac:spMk id="3" creationId="{5C16BFE4-69AA-AC4C-9636-733C0035CC07}"/>
          </ac:spMkLst>
        </pc:spChg>
        <pc:spChg chg="add del mod">
          <ac:chgData name="Schubert, Juergen" userId="a47a2283-8482-496c-8738-f2959d200ea0" providerId="ADAL" clId="{29B4FC6B-3CD5-3F4B-9C24-A243069F6499}" dt="2019-07-18T08:45:06.216" v="37"/>
          <ac:spMkLst>
            <pc:docMk/>
            <pc:sldMk cId="453095325" sldId="358"/>
            <ac:spMk id="4" creationId="{6049DE2E-835C-7A4F-9295-E2329C0B09D6}"/>
          </ac:spMkLst>
        </pc:spChg>
        <pc:picChg chg="add mod">
          <ac:chgData name="Schubert, Juergen" userId="a47a2283-8482-496c-8738-f2959d200ea0" providerId="ADAL" clId="{29B4FC6B-3CD5-3F4B-9C24-A243069F6499}" dt="2019-07-18T08:45:06.216" v="37"/>
          <ac:picMkLst>
            <pc:docMk/>
            <pc:sldMk cId="453095325" sldId="358"/>
            <ac:picMk id="5" creationId="{7FDCC19B-9FAE-DD4A-A946-FE72AD2485CD}"/>
          </ac:picMkLst>
        </pc:picChg>
      </pc:sldChg>
      <pc:sldChg chg="addSp delSp modSp add del">
        <pc:chgData name="Schubert, Juergen" userId="a47a2283-8482-496c-8738-f2959d200ea0" providerId="ADAL" clId="{29B4FC6B-3CD5-3F4B-9C24-A243069F6499}" dt="2019-07-18T08:53:28.265" v="46" actId="1076"/>
        <pc:sldMkLst>
          <pc:docMk/>
          <pc:sldMk cId="1244429819" sldId="359"/>
        </pc:sldMkLst>
        <pc:spChg chg="del">
          <ac:chgData name="Schubert, Juergen" userId="a47a2283-8482-496c-8738-f2959d200ea0" providerId="ADAL" clId="{29B4FC6B-3CD5-3F4B-9C24-A243069F6499}" dt="2019-07-18T08:51:33.395" v="39"/>
          <ac:spMkLst>
            <pc:docMk/>
            <pc:sldMk cId="1244429819" sldId="359"/>
            <ac:spMk id="3" creationId="{4D3BCE97-7A14-0C4C-AB89-8BA4310D6F25}"/>
          </ac:spMkLst>
        </pc:spChg>
        <pc:spChg chg="add mod">
          <ac:chgData name="Schubert, Juergen" userId="a47a2283-8482-496c-8738-f2959d200ea0" providerId="ADAL" clId="{29B4FC6B-3CD5-3F4B-9C24-A243069F6499}" dt="2019-07-18T08:53:18.581" v="44" actId="478"/>
          <ac:spMkLst>
            <pc:docMk/>
            <pc:sldMk cId="1244429819" sldId="359"/>
            <ac:spMk id="6" creationId="{C090143C-DE17-B345-AD11-EF1C5B062B9F}"/>
          </ac:spMkLst>
        </pc:spChg>
        <pc:picChg chg="add del mod">
          <ac:chgData name="Schubert, Juergen" userId="a47a2283-8482-496c-8738-f2959d200ea0" providerId="ADAL" clId="{29B4FC6B-3CD5-3F4B-9C24-A243069F6499}" dt="2019-07-18T08:53:18.581" v="44" actId="478"/>
          <ac:picMkLst>
            <pc:docMk/>
            <pc:sldMk cId="1244429819" sldId="359"/>
            <ac:picMk id="4" creationId="{7648D6AF-9F06-B341-A790-E2CD36BBE3D3}"/>
          </ac:picMkLst>
        </pc:picChg>
        <pc:picChg chg="add mod">
          <ac:chgData name="Schubert, Juergen" userId="a47a2283-8482-496c-8738-f2959d200ea0" providerId="ADAL" clId="{29B4FC6B-3CD5-3F4B-9C24-A243069F6499}" dt="2019-07-18T08:53:28.265" v="46" actId="1076"/>
          <ac:picMkLst>
            <pc:docMk/>
            <pc:sldMk cId="1244429819" sldId="359"/>
            <ac:picMk id="7" creationId="{CCBE04DF-A6D5-9E48-9367-49A04C5FB284}"/>
          </ac:picMkLst>
        </pc:picChg>
      </pc:sldChg>
      <pc:sldChg chg="addSp delSp modSp add">
        <pc:chgData name="Schubert, Juergen" userId="a47a2283-8482-496c-8738-f2959d200ea0" providerId="ADAL" clId="{29B4FC6B-3CD5-3F4B-9C24-A243069F6499}" dt="2019-07-18T09:18:26.212" v="76" actId="20577"/>
        <pc:sldMkLst>
          <pc:docMk/>
          <pc:sldMk cId="1214410334" sldId="360"/>
        </pc:sldMkLst>
        <pc:spChg chg="del">
          <ac:chgData name="Schubert, Juergen" userId="a47a2283-8482-496c-8738-f2959d200ea0" providerId="ADAL" clId="{29B4FC6B-3CD5-3F4B-9C24-A243069F6499}" dt="2019-07-18T09:16:35.094" v="56"/>
          <ac:spMkLst>
            <pc:docMk/>
            <pc:sldMk cId="1214410334" sldId="360"/>
            <ac:spMk id="2" creationId="{D8EFA7E9-4F1F-634A-B26A-465573227E46}"/>
          </ac:spMkLst>
        </pc:spChg>
        <pc:spChg chg="del">
          <ac:chgData name="Schubert, Juergen" userId="a47a2283-8482-496c-8738-f2959d200ea0" providerId="ADAL" clId="{29B4FC6B-3CD5-3F4B-9C24-A243069F6499}" dt="2019-07-18T09:16:35.094" v="56"/>
          <ac:spMkLst>
            <pc:docMk/>
            <pc:sldMk cId="1214410334" sldId="360"/>
            <ac:spMk id="3" creationId="{2E55B1D9-6FED-714F-9E2F-F3ECE0BDB6A7}"/>
          </ac:spMkLst>
        </pc:spChg>
        <pc:spChg chg="add mod">
          <ac:chgData name="Schubert, Juergen" userId="a47a2283-8482-496c-8738-f2959d200ea0" providerId="ADAL" clId="{29B4FC6B-3CD5-3F4B-9C24-A243069F6499}" dt="2019-07-18T09:16:42.475" v="61"/>
          <ac:spMkLst>
            <pc:docMk/>
            <pc:sldMk cId="1214410334" sldId="360"/>
            <ac:spMk id="4" creationId="{CDD2768C-EC23-674E-BEE1-437FBEDB6008}"/>
          </ac:spMkLst>
        </pc:spChg>
        <pc:spChg chg="add mod">
          <ac:chgData name="Schubert, Juergen" userId="a47a2283-8482-496c-8738-f2959d200ea0" providerId="ADAL" clId="{29B4FC6B-3CD5-3F4B-9C24-A243069F6499}" dt="2019-07-18T09:18:26.212" v="76" actId="20577"/>
          <ac:spMkLst>
            <pc:docMk/>
            <pc:sldMk cId="1214410334" sldId="360"/>
            <ac:spMk id="5" creationId="{EC21C964-247C-DA4A-A520-5595C35D108C}"/>
          </ac:spMkLst>
        </pc:spChg>
      </pc:sldChg>
      <pc:sldMasterChg chg="modSldLayout">
        <pc:chgData name="Schubert, Juergen" userId="a47a2283-8482-496c-8738-f2959d200ea0" providerId="ADAL" clId="{29B4FC6B-3CD5-3F4B-9C24-A243069F6499}" dt="2019-07-18T09:20:34.431" v="95" actId="14100"/>
        <pc:sldMasterMkLst>
          <pc:docMk/>
          <pc:sldMasterMk cId="2209482782" sldId="2147484241"/>
        </pc:sldMasterMkLst>
        <pc:sldLayoutChg chg="addSp modSp">
          <pc:chgData name="Schubert, Juergen" userId="a47a2283-8482-496c-8738-f2959d200ea0" providerId="ADAL" clId="{29B4FC6B-3CD5-3F4B-9C24-A243069F6499}" dt="2019-07-18T09:20:34.431" v="95" actId="14100"/>
          <pc:sldLayoutMkLst>
            <pc:docMk/>
            <pc:sldMasterMk cId="2209482782" sldId="2147484241"/>
            <pc:sldLayoutMk cId="270118694" sldId="2147484400"/>
          </pc:sldLayoutMkLst>
          <pc:picChg chg="add mod">
            <ac:chgData name="Schubert, Juergen" userId="a47a2283-8482-496c-8738-f2959d200ea0" providerId="ADAL" clId="{29B4FC6B-3CD5-3F4B-9C24-A243069F6499}" dt="2019-07-18T09:20:34.431" v="95" actId="14100"/>
            <ac:picMkLst>
              <pc:docMk/>
              <pc:sldMasterMk cId="2209482782" sldId="2147484241"/>
              <pc:sldLayoutMk cId="270118694" sldId="2147484400"/>
              <ac:picMk id="3" creationId="{B263F1A5-A2B3-CA40-B861-EAFD6E4D504A}"/>
            </ac:picMkLst>
          </pc:picChg>
        </pc:sldLayoutChg>
      </pc:sldMasterChg>
    </pc:docChg>
  </pc:docChgLst>
  <pc:docChgLst>
    <pc:chgData name="Schubert, Juergen" userId="a47a2283-8482-496c-8738-f2959d200ea0" providerId="ADAL" clId="{D563F69B-CEF4-4584-A0D9-C52678AF86C8}"/>
    <pc:docChg chg="modSld">
      <pc:chgData name="Schubert, Juergen" userId="a47a2283-8482-496c-8738-f2959d200ea0" providerId="ADAL" clId="{D563F69B-CEF4-4584-A0D9-C52678AF86C8}" dt="2019-07-18T13:52:50.311" v="12" actId="20577"/>
      <pc:docMkLst>
        <pc:docMk/>
      </pc:docMkLst>
      <pc:sldChg chg="modSp">
        <pc:chgData name="Schubert, Juergen" userId="a47a2283-8482-496c-8738-f2959d200ea0" providerId="ADAL" clId="{D563F69B-CEF4-4584-A0D9-C52678AF86C8}" dt="2019-07-18T13:52:50.311" v="12" actId="20577"/>
        <pc:sldMkLst>
          <pc:docMk/>
          <pc:sldMk cId="0" sldId="270"/>
        </pc:sldMkLst>
        <pc:spChg chg="mod">
          <ac:chgData name="Schubert, Juergen" userId="a47a2283-8482-496c-8738-f2959d200ea0" providerId="ADAL" clId="{D563F69B-CEF4-4584-A0D9-C52678AF86C8}" dt="2019-07-18T13:52:50.311" v="12" actId="20577"/>
          <ac:spMkLst>
            <pc:docMk/>
            <pc:sldMk cId="0" sldId="270"/>
            <ac:spMk id="50179" creationId="{1443EA80-BEC7-418D-82EB-737B9F6119C7}"/>
          </ac:spMkLst>
        </pc:spChg>
      </pc:sldChg>
      <pc:sldChg chg="addSp modSp">
        <pc:chgData name="Schubert, Juergen" userId="a47a2283-8482-496c-8738-f2959d200ea0" providerId="ADAL" clId="{D563F69B-CEF4-4584-A0D9-C52678AF86C8}" dt="2019-07-18T08:49:33.215" v="11" actId="20577"/>
        <pc:sldMkLst>
          <pc:docMk/>
          <pc:sldMk cId="453095325" sldId="358"/>
        </pc:sldMkLst>
        <pc:spChg chg="add mod">
          <ac:chgData name="Schubert, Juergen" userId="a47a2283-8482-496c-8738-f2959d200ea0" providerId="ADAL" clId="{D563F69B-CEF4-4584-A0D9-C52678AF86C8}" dt="2019-07-18T08:49:33.215" v="11" actId="20577"/>
          <ac:spMkLst>
            <pc:docMk/>
            <pc:sldMk cId="453095325" sldId="358"/>
            <ac:spMk id="2" creationId="{62C3C2A3-EF16-454B-BB56-A19B57DEBFF4}"/>
          </ac:spMkLst>
        </pc:spChg>
        <pc:picChg chg="mod">
          <ac:chgData name="Schubert, Juergen" userId="a47a2283-8482-496c-8738-f2959d200ea0" providerId="ADAL" clId="{D563F69B-CEF4-4584-A0D9-C52678AF86C8}" dt="2019-07-18T08:49:01.671" v="0" actId="1076"/>
          <ac:picMkLst>
            <pc:docMk/>
            <pc:sldMk cId="453095325" sldId="358"/>
            <ac:picMk id="5" creationId="{7FDCC19B-9FAE-DD4A-A946-FE72AD2485CD}"/>
          </ac:picMkLst>
        </pc:picChg>
      </pc:sldChg>
    </pc:docChg>
  </pc:docChgLst>
  <pc:docChgLst>
    <pc:chgData name="Schubert, Juergen" userId="a47a2283-8482-496c-8738-f2959d200ea0" providerId="ADAL" clId="{F4EFEE29-020B-4F2F-92E8-0F136068893F}"/>
    <pc:docChg chg="undo custSel addSld delSld modSld sldOrd modMainMaster">
      <pc:chgData name="Schubert, Juergen" userId="a47a2283-8482-496c-8738-f2959d200ea0" providerId="ADAL" clId="{F4EFEE29-020B-4F2F-92E8-0F136068893F}" dt="2019-07-18T08:06:48.705" v="599"/>
      <pc:docMkLst>
        <pc:docMk/>
      </pc:docMkLst>
      <pc:sldChg chg="del">
        <pc:chgData name="Schubert, Juergen" userId="a47a2283-8482-496c-8738-f2959d200ea0" providerId="ADAL" clId="{F4EFEE29-020B-4F2F-92E8-0F136068893F}" dt="2019-07-18T06:45:38.559" v="37" actId="2696"/>
        <pc:sldMkLst>
          <pc:docMk/>
          <pc:sldMk cId="0" sldId="261"/>
        </pc:sldMkLst>
      </pc:sldChg>
      <pc:sldChg chg="addSp modSp">
        <pc:chgData name="Schubert, Juergen" userId="a47a2283-8482-496c-8738-f2959d200ea0" providerId="ADAL" clId="{F4EFEE29-020B-4F2F-92E8-0F136068893F}" dt="2019-07-18T07:18:53.602" v="495" actId="1076"/>
        <pc:sldMkLst>
          <pc:docMk/>
          <pc:sldMk cId="783847082" sldId="283"/>
        </pc:sldMkLst>
        <pc:spChg chg="mod">
          <ac:chgData name="Schubert, Juergen" userId="a47a2283-8482-496c-8738-f2959d200ea0" providerId="ADAL" clId="{F4EFEE29-020B-4F2F-92E8-0F136068893F}" dt="2019-07-18T06:44:53.782" v="34" actId="20577"/>
          <ac:spMkLst>
            <pc:docMk/>
            <pc:sldMk cId="783847082" sldId="283"/>
            <ac:spMk id="2" creationId="{00000000-0000-0000-0000-000000000000}"/>
          </ac:spMkLst>
        </pc:spChg>
        <pc:spChg chg="add mod">
          <ac:chgData name="Schubert, Juergen" userId="a47a2283-8482-496c-8738-f2959d200ea0" providerId="ADAL" clId="{F4EFEE29-020B-4F2F-92E8-0F136068893F}" dt="2019-07-18T07:18:53.602" v="495" actId="1076"/>
          <ac:spMkLst>
            <pc:docMk/>
            <pc:sldMk cId="783847082" sldId="283"/>
            <ac:spMk id="3" creationId="{B916E291-F826-4ED3-AFD7-AED1D02A266A}"/>
          </ac:spMkLst>
        </pc:spChg>
      </pc:sldChg>
      <pc:sldChg chg="del">
        <pc:chgData name="Schubert, Juergen" userId="a47a2283-8482-496c-8738-f2959d200ea0" providerId="ADAL" clId="{F4EFEE29-020B-4F2F-92E8-0F136068893F}" dt="2019-07-18T07:10:25.410" v="431" actId="2696"/>
        <pc:sldMkLst>
          <pc:docMk/>
          <pc:sldMk cId="4198999937" sldId="330"/>
        </pc:sldMkLst>
      </pc:sldChg>
      <pc:sldChg chg="del">
        <pc:chgData name="Schubert, Juergen" userId="a47a2283-8482-496c-8738-f2959d200ea0" providerId="ADAL" clId="{F4EFEE29-020B-4F2F-92E8-0F136068893F}" dt="2019-07-18T07:10:26.878" v="433" actId="2696"/>
        <pc:sldMkLst>
          <pc:docMk/>
          <pc:sldMk cId="2319839556" sldId="331"/>
        </pc:sldMkLst>
      </pc:sldChg>
      <pc:sldChg chg="del">
        <pc:chgData name="Schubert, Juergen" userId="a47a2283-8482-496c-8738-f2959d200ea0" providerId="ADAL" clId="{F4EFEE29-020B-4F2F-92E8-0F136068893F}" dt="2019-07-18T07:10:26.177" v="432" actId="2696"/>
        <pc:sldMkLst>
          <pc:docMk/>
          <pc:sldMk cId="563809829" sldId="332"/>
        </pc:sldMkLst>
      </pc:sldChg>
      <pc:sldChg chg="del">
        <pc:chgData name="Schubert, Juergen" userId="a47a2283-8482-496c-8738-f2959d200ea0" providerId="ADAL" clId="{F4EFEE29-020B-4F2F-92E8-0F136068893F}" dt="2019-07-18T07:10:28.004" v="434" actId="2696"/>
        <pc:sldMkLst>
          <pc:docMk/>
          <pc:sldMk cId="2193182751" sldId="333"/>
        </pc:sldMkLst>
      </pc:sldChg>
      <pc:sldChg chg="del">
        <pc:chgData name="Schubert, Juergen" userId="a47a2283-8482-496c-8738-f2959d200ea0" providerId="ADAL" clId="{F4EFEE29-020B-4F2F-92E8-0F136068893F}" dt="2019-07-18T06:45:42.798" v="38" actId="2696"/>
        <pc:sldMkLst>
          <pc:docMk/>
          <pc:sldMk cId="2852632123" sldId="338"/>
        </pc:sldMkLst>
      </pc:sldChg>
      <pc:sldChg chg="del">
        <pc:chgData name="Schubert, Juergen" userId="a47a2283-8482-496c-8738-f2959d200ea0" providerId="ADAL" clId="{F4EFEE29-020B-4F2F-92E8-0F136068893F}" dt="2019-07-18T06:45:06.078" v="35" actId="2696"/>
        <pc:sldMkLst>
          <pc:docMk/>
          <pc:sldMk cId="765769095" sldId="339"/>
        </pc:sldMkLst>
      </pc:sldChg>
      <pc:sldChg chg="modSp">
        <pc:chgData name="Schubert, Juergen" userId="a47a2283-8482-496c-8738-f2959d200ea0" providerId="ADAL" clId="{F4EFEE29-020B-4F2F-92E8-0F136068893F}" dt="2019-07-18T06:46:06.390" v="53" actId="20577"/>
        <pc:sldMkLst>
          <pc:docMk/>
          <pc:sldMk cId="1735262768" sldId="341"/>
        </pc:sldMkLst>
        <pc:spChg chg="mod">
          <ac:chgData name="Schubert, Juergen" userId="a47a2283-8482-496c-8738-f2959d200ea0" providerId="ADAL" clId="{F4EFEE29-020B-4F2F-92E8-0F136068893F}" dt="2019-07-18T06:46:06.390" v="53" actId="20577"/>
          <ac:spMkLst>
            <pc:docMk/>
            <pc:sldMk cId="1735262768" sldId="341"/>
            <ac:spMk id="2" creationId="{3FFFE062-D3B7-4904-8925-9C65BBC52758}"/>
          </ac:spMkLst>
        </pc:spChg>
      </pc:sldChg>
      <pc:sldChg chg="delSp add del setBg delDesignElem">
        <pc:chgData name="Schubert, Juergen" userId="a47a2283-8482-496c-8738-f2959d200ea0" providerId="ADAL" clId="{F4EFEE29-020B-4F2F-92E8-0F136068893F}" dt="2019-07-18T06:52:43.962" v="287"/>
        <pc:sldMkLst>
          <pc:docMk/>
          <pc:sldMk cId="1632949354" sldId="342"/>
        </pc:sldMkLst>
        <pc:spChg chg="del">
          <ac:chgData name="Schubert, Juergen" userId="a47a2283-8482-496c-8738-f2959d200ea0" providerId="ADAL" clId="{F4EFEE29-020B-4F2F-92E8-0F136068893F}" dt="2019-07-18T06:52:43.962" v="287"/>
          <ac:spMkLst>
            <pc:docMk/>
            <pc:sldMk cId="1632949354" sldId="342"/>
            <ac:spMk id="10" creationId="{A4AC5506-6312-4701-8D3C-40187889A947}"/>
          </ac:spMkLst>
        </pc:spChg>
      </pc:sldChg>
      <pc:sldChg chg="add del">
        <pc:chgData name="Schubert, Juergen" userId="a47a2283-8482-496c-8738-f2959d200ea0" providerId="ADAL" clId="{F4EFEE29-020B-4F2F-92E8-0F136068893F}" dt="2019-07-18T06:52:43.962" v="287"/>
        <pc:sldMkLst>
          <pc:docMk/>
          <pc:sldMk cId="406113068" sldId="343"/>
        </pc:sldMkLst>
      </pc:sldChg>
      <pc:sldChg chg="delSp add del setBg delDesignElem">
        <pc:chgData name="Schubert, Juergen" userId="a47a2283-8482-496c-8738-f2959d200ea0" providerId="ADAL" clId="{F4EFEE29-020B-4F2F-92E8-0F136068893F}" dt="2019-07-18T06:52:43.962" v="287"/>
        <pc:sldMkLst>
          <pc:docMk/>
          <pc:sldMk cId="3931138655" sldId="344"/>
        </pc:sldMkLst>
        <pc:spChg chg="del">
          <ac:chgData name="Schubert, Juergen" userId="a47a2283-8482-496c-8738-f2959d200ea0" providerId="ADAL" clId="{F4EFEE29-020B-4F2F-92E8-0F136068893F}" dt="2019-07-18T06:52:43.962" v="287"/>
          <ac:spMkLst>
            <pc:docMk/>
            <pc:sldMk cId="3931138655" sldId="344"/>
            <ac:spMk id="10" creationId="{A4AC5506-6312-4701-8D3C-40187889A947}"/>
          </ac:spMkLst>
        </pc:spChg>
      </pc:sldChg>
      <pc:sldChg chg="delSp add del setBg delDesignElem">
        <pc:chgData name="Schubert, Juergen" userId="a47a2283-8482-496c-8738-f2959d200ea0" providerId="ADAL" clId="{F4EFEE29-020B-4F2F-92E8-0F136068893F}" dt="2019-07-18T06:52:43.962" v="287"/>
        <pc:sldMkLst>
          <pc:docMk/>
          <pc:sldMk cId="1351499543" sldId="345"/>
        </pc:sldMkLst>
        <pc:spChg chg="del">
          <ac:chgData name="Schubert, Juergen" userId="a47a2283-8482-496c-8738-f2959d200ea0" providerId="ADAL" clId="{F4EFEE29-020B-4F2F-92E8-0F136068893F}" dt="2019-07-18T06:52:43.962" v="287"/>
          <ac:spMkLst>
            <pc:docMk/>
            <pc:sldMk cId="1351499543" sldId="345"/>
            <ac:spMk id="10" creationId="{A4AC5506-6312-4701-8D3C-40187889A947}"/>
          </ac:spMkLst>
        </pc:spChg>
      </pc:sldChg>
      <pc:sldChg chg="delSp add del setBg delDesignElem">
        <pc:chgData name="Schubert, Juergen" userId="a47a2283-8482-496c-8738-f2959d200ea0" providerId="ADAL" clId="{F4EFEE29-020B-4F2F-92E8-0F136068893F}" dt="2019-07-18T06:52:43.962" v="287"/>
        <pc:sldMkLst>
          <pc:docMk/>
          <pc:sldMk cId="2978546052" sldId="346"/>
        </pc:sldMkLst>
        <pc:spChg chg="del">
          <ac:chgData name="Schubert, Juergen" userId="a47a2283-8482-496c-8738-f2959d200ea0" providerId="ADAL" clId="{F4EFEE29-020B-4F2F-92E8-0F136068893F}" dt="2019-07-18T06:52:43.962" v="287"/>
          <ac:spMkLst>
            <pc:docMk/>
            <pc:sldMk cId="2978546052" sldId="346"/>
            <ac:spMk id="10" creationId="{A4AC5506-6312-4701-8D3C-40187889A947}"/>
          </ac:spMkLst>
        </pc:spChg>
      </pc:sldChg>
      <pc:sldChg chg="del">
        <pc:chgData name="Schubert, Juergen" userId="a47a2283-8482-496c-8738-f2959d200ea0" providerId="ADAL" clId="{F4EFEE29-020B-4F2F-92E8-0F136068893F}" dt="2019-07-18T06:46:15.465" v="54" actId="2696"/>
        <pc:sldMkLst>
          <pc:docMk/>
          <pc:sldMk cId="21039562" sldId="347"/>
        </pc:sldMkLst>
      </pc:sldChg>
      <pc:sldChg chg="addSp modSp ord">
        <pc:chgData name="Schubert, Juergen" userId="a47a2283-8482-496c-8738-f2959d200ea0" providerId="ADAL" clId="{F4EFEE29-020B-4F2F-92E8-0F136068893F}" dt="2019-07-18T07:19:20.463" v="500"/>
        <pc:sldMkLst>
          <pc:docMk/>
          <pc:sldMk cId="1788746582" sldId="348"/>
        </pc:sldMkLst>
        <pc:spChg chg="add mod">
          <ac:chgData name="Schubert, Juergen" userId="a47a2283-8482-496c-8738-f2959d200ea0" providerId="ADAL" clId="{F4EFEE29-020B-4F2F-92E8-0F136068893F}" dt="2019-07-18T07:16:23" v="454" actId="14100"/>
          <ac:spMkLst>
            <pc:docMk/>
            <pc:sldMk cId="1788746582" sldId="348"/>
            <ac:spMk id="7" creationId="{EBDC4583-54F6-4FB5-8C5B-089DBF8EC0F0}"/>
          </ac:spMkLst>
        </pc:spChg>
      </pc:sldChg>
      <pc:sldChg chg="modSp ord">
        <pc:chgData name="Schubert, Juergen" userId="a47a2283-8482-496c-8738-f2959d200ea0" providerId="ADAL" clId="{F4EFEE29-020B-4F2F-92E8-0F136068893F}" dt="2019-07-18T07:08:01.091" v="430" actId="207"/>
        <pc:sldMkLst>
          <pc:docMk/>
          <pc:sldMk cId="350306627" sldId="349"/>
        </pc:sldMkLst>
        <pc:spChg chg="mod">
          <ac:chgData name="Schubert, Juergen" userId="a47a2283-8482-496c-8738-f2959d200ea0" providerId="ADAL" clId="{F4EFEE29-020B-4F2F-92E8-0F136068893F}" dt="2019-07-18T07:08:01.091" v="430" actId="207"/>
          <ac:spMkLst>
            <pc:docMk/>
            <pc:sldMk cId="350306627" sldId="349"/>
            <ac:spMk id="4" creationId="{D2855216-2C44-40F6-BB6C-7931108DBF65}"/>
          </ac:spMkLst>
        </pc:spChg>
      </pc:sldChg>
      <pc:sldChg chg="addSp delSp modSp add ord setBg modAnim delDesignElem">
        <pc:chgData name="Schubert, Juergen" userId="a47a2283-8482-496c-8738-f2959d200ea0" providerId="ADAL" clId="{F4EFEE29-020B-4F2F-92E8-0F136068893F}" dt="2019-07-18T06:56:45.321" v="365"/>
        <pc:sldMkLst>
          <pc:docMk/>
          <pc:sldMk cId="744137835" sldId="350"/>
        </pc:sldMkLst>
        <pc:spChg chg="add mod">
          <ac:chgData name="Schubert, Juergen" userId="a47a2283-8482-496c-8738-f2959d200ea0" providerId="ADAL" clId="{F4EFEE29-020B-4F2F-92E8-0F136068893F}" dt="2019-07-18T06:56:13.119" v="356" actId="1076"/>
          <ac:spMkLst>
            <pc:docMk/>
            <pc:sldMk cId="744137835" sldId="350"/>
            <ac:spMk id="2" creationId="{D8C416F7-3BFB-4BE6-8D7C-67808B59BDFB}"/>
          </ac:spMkLst>
        </pc:spChg>
        <pc:spChg chg="add mod">
          <ac:chgData name="Schubert, Juergen" userId="a47a2283-8482-496c-8738-f2959d200ea0" providerId="ADAL" clId="{F4EFEE29-020B-4F2F-92E8-0F136068893F}" dt="2019-07-18T06:56:32.810" v="363" actId="113"/>
          <ac:spMkLst>
            <pc:docMk/>
            <pc:sldMk cId="744137835" sldId="350"/>
            <ac:spMk id="3" creationId="{1B34A6B8-5EFF-4FB8-A31A-E21E69D8FBD1}"/>
          </ac:spMkLst>
        </pc:spChg>
        <pc:spChg chg="del mod">
          <ac:chgData name="Schubert, Juergen" userId="a47a2283-8482-496c-8738-f2959d200ea0" providerId="ADAL" clId="{F4EFEE29-020B-4F2F-92E8-0F136068893F}" dt="2019-07-18T06:56:45.321" v="365"/>
          <ac:spMkLst>
            <pc:docMk/>
            <pc:sldMk cId="744137835" sldId="350"/>
            <ac:spMk id="4" creationId="{D2855216-2C44-40F6-BB6C-7931108DBF65}"/>
          </ac:spMkLst>
        </pc:spChg>
        <pc:spChg chg="add mod">
          <ac:chgData name="Schubert, Juergen" userId="a47a2283-8482-496c-8738-f2959d200ea0" providerId="ADAL" clId="{F4EFEE29-020B-4F2F-92E8-0F136068893F}" dt="2019-07-18T06:53:27.305" v="314" actId="20577"/>
          <ac:spMkLst>
            <pc:docMk/>
            <pc:sldMk cId="744137835" sldId="350"/>
            <ac:spMk id="5" creationId="{4E9B5E51-DBE8-400F-9D34-B7FEA91217D5}"/>
          </ac:spMkLst>
        </pc:spChg>
        <pc:spChg chg="mod">
          <ac:chgData name="Schubert, Juergen" userId="a47a2283-8482-496c-8738-f2959d200ea0" providerId="ADAL" clId="{F4EFEE29-020B-4F2F-92E8-0F136068893F}" dt="2019-07-18T06:56:06.677" v="355" actId="403"/>
          <ac:spMkLst>
            <pc:docMk/>
            <pc:sldMk cId="744137835" sldId="350"/>
            <ac:spMk id="6" creationId="{80419762-C64D-4CA3-87A2-E8636F735F9A}"/>
          </ac:spMkLst>
        </pc:spChg>
        <pc:spChg chg="del">
          <ac:chgData name="Schubert, Juergen" userId="a47a2283-8482-496c-8738-f2959d200ea0" providerId="ADAL" clId="{F4EFEE29-020B-4F2F-92E8-0F136068893F}" dt="2019-07-18T06:46:40.996" v="65"/>
          <ac:spMkLst>
            <pc:docMk/>
            <pc:sldMk cId="744137835" sldId="350"/>
            <ac:spMk id="10" creationId="{5B32A67F-3598-4A13-8552-DA884FFCCE57}"/>
          </ac:spMkLst>
        </pc:spChg>
        <pc:spChg chg="del">
          <ac:chgData name="Schubert, Juergen" userId="a47a2283-8482-496c-8738-f2959d200ea0" providerId="ADAL" clId="{F4EFEE29-020B-4F2F-92E8-0F136068893F}" dt="2019-07-18T06:46:40.996" v="65"/>
          <ac:spMkLst>
            <pc:docMk/>
            <pc:sldMk cId="744137835" sldId="350"/>
            <ac:spMk id="12" creationId="{BCC55ACC-A2F6-403C-A3A4-D59B3734D45F}"/>
          </ac:spMkLst>
        </pc:spChg>
        <pc:spChg chg="del">
          <ac:chgData name="Schubert, Juergen" userId="a47a2283-8482-496c-8738-f2959d200ea0" providerId="ADAL" clId="{F4EFEE29-020B-4F2F-92E8-0F136068893F}" dt="2019-07-18T06:46:40.996" v="65"/>
          <ac:spMkLst>
            <pc:docMk/>
            <pc:sldMk cId="744137835" sldId="350"/>
            <ac:spMk id="14" creationId="{598EBA13-C937-430B-9523-439FE21096E6}"/>
          </ac:spMkLst>
        </pc:spChg>
        <pc:picChg chg="del mod">
          <ac:chgData name="Schubert, Juergen" userId="a47a2283-8482-496c-8738-f2959d200ea0" providerId="ADAL" clId="{F4EFEE29-020B-4F2F-92E8-0F136068893F}" dt="2019-07-18T06:51:20.243" v="277" actId="478"/>
          <ac:picMkLst>
            <pc:docMk/>
            <pc:sldMk cId="744137835" sldId="350"/>
            <ac:picMk id="7" creationId="{14341BC2-4F96-45BA-BEEC-F9B94BD51A29}"/>
          </ac:picMkLst>
        </pc:picChg>
      </pc:sldChg>
      <pc:sldChg chg="del">
        <pc:chgData name="Schubert, Juergen" userId="a47a2283-8482-496c-8738-f2959d200ea0" providerId="ADAL" clId="{F4EFEE29-020B-4F2F-92E8-0F136068893F}" dt="2019-07-18T06:45:21.463" v="36" actId="2696"/>
        <pc:sldMkLst>
          <pc:docMk/>
          <pc:sldMk cId="1318021927" sldId="350"/>
        </pc:sldMkLst>
      </pc:sldChg>
      <pc:sldChg chg="add del">
        <pc:chgData name="Schubert, Juergen" userId="a47a2283-8482-496c-8738-f2959d200ea0" providerId="ADAL" clId="{F4EFEE29-020B-4F2F-92E8-0F136068893F}" dt="2019-07-18T06:52:35.325" v="282"/>
        <pc:sldMkLst>
          <pc:docMk/>
          <pc:sldMk cId="211094471" sldId="351"/>
        </pc:sldMkLst>
      </pc:sldChg>
      <pc:sldChg chg="addSp delSp add del setBg delDesignElem">
        <pc:chgData name="Schubert, Juergen" userId="a47a2283-8482-496c-8738-f2959d200ea0" providerId="ADAL" clId="{F4EFEE29-020B-4F2F-92E8-0F136068893F}" dt="2019-07-18T06:52:30.740" v="280"/>
        <pc:sldMkLst>
          <pc:docMk/>
          <pc:sldMk cId="245042539" sldId="351"/>
        </pc:sldMkLst>
        <pc:spChg chg="add del">
          <ac:chgData name="Schubert, Juergen" userId="a47a2283-8482-496c-8738-f2959d200ea0" providerId="ADAL" clId="{F4EFEE29-020B-4F2F-92E8-0F136068893F}" dt="2019-07-18T06:52:30.740" v="280"/>
          <ac:spMkLst>
            <pc:docMk/>
            <pc:sldMk cId="245042539" sldId="351"/>
            <ac:spMk id="10" creationId="{5B32A67F-3598-4A13-8552-DA884FFCCE57}"/>
          </ac:spMkLst>
        </pc:spChg>
        <pc:spChg chg="add del">
          <ac:chgData name="Schubert, Juergen" userId="a47a2283-8482-496c-8738-f2959d200ea0" providerId="ADAL" clId="{F4EFEE29-020B-4F2F-92E8-0F136068893F}" dt="2019-07-18T06:52:30.740" v="280"/>
          <ac:spMkLst>
            <pc:docMk/>
            <pc:sldMk cId="245042539" sldId="351"/>
            <ac:spMk id="12" creationId="{BCC55ACC-A2F6-403C-A3A4-D59B3734D45F}"/>
          </ac:spMkLst>
        </pc:spChg>
        <pc:spChg chg="add del">
          <ac:chgData name="Schubert, Juergen" userId="a47a2283-8482-496c-8738-f2959d200ea0" providerId="ADAL" clId="{F4EFEE29-020B-4F2F-92E8-0F136068893F}" dt="2019-07-18T06:52:30.740" v="280"/>
          <ac:spMkLst>
            <pc:docMk/>
            <pc:sldMk cId="245042539" sldId="351"/>
            <ac:spMk id="14" creationId="{598EBA13-C937-430B-9523-439FE21096E6}"/>
          </ac:spMkLst>
        </pc:spChg>
      </pc:sldChg>
      <pc:sldChg chg="addSp delSp modSp add modAnim">
        <pc:chgData name="Schubert, Juergen" userId="a47a2283-8482-496c-8738-f2959d200ea0" providerId="ADAL" clId="{F4EFEE29-020B-4F2F-92E8-0F136068893F}" dt="2019-07-18T06:59:10.632" v="384" actId="1076"/>
        <pc:sldMkLst>
          <pc:docMk/>
          <pc:sldMk cId="4155748713" sldId="351"/>
        </pc:sldMkLst>
        <pc:spChg chg="del">
          <ac:chgData name="Schubert, Juergen" userId="a47a2283-8482-496c-8738-f2959d200ea0" providerId="ADAL" clId="{F4EFEE29-020B-4F2F-92E8-0F136068893F}" dt="2019-07-18T06:57:38.262" v="367"/>
          <ac:spMkLst>
            <pc:docMk/>
            <pc:sldMk cId="4155748713" sldId="351"/>
            <ac:spMk id="2" creationId="{E59CDFC3-5824-407F-A14E-25A73A18FD22}"/>
          </ac:spMkLst>
        </pc:spChg>
        <pc:spChg chg="add mod">
          <ac:chgData name="Schubert, Juergen" userId="a47a2283-8482-496c-8738-f2959d200ea0" providerId="ADAL" clId="{F4EFEE29-020B-4F2F-92E8-0F136068893F}" dt="2019-07-18T06:57:42.039" v="377" actId="20577"/>
          <ac:spMkLst>
            <pc:docMk/>
            <pc:sldMk cId="4155748713" sldId="351"/>
            <ac:spMk id="3" creationId="{3B5A3C69-A42D-4A7B-88EC-549050AA3054}"/>
          </ac:spMkLst>
        </pc:spChg>
        <pc:spChg chg="add del mod">
          <ac:chgData name="Schubert, Juergen" userId="a47a2283-8482-496c-8738-f2959d200ea0" providerId="ADAL" clId="{F4EFEE29-020B-4F2F-92E8-0F136068893F}" dt="2019-07-18T06:58:08.611" v="378"/>
          <ac:spMkLst>
            <pc:docMk/>
            <pc:sldMk cId="4155748713" sldId="351"/>
            <ac:spMk id="4" creationId="{69BF46F9-E4EA-4D83-95DC-346CEA8E10B3}"/>
          </ac:spMkLst>
        </pc:spChg>
        <pc:picChg chg="add mod">
          <ac:chgData name="Schubert, Juergen" userId="a47a2283-8482-496c-8738-f2959d200ea0" providerId="ADAL" clId="{F4EFEE29-020B-4F2F-92E8-0F136068893F}" dt="2019-07-18T06:58:43.901" v="379" actId="1076"/>
          <ac:picMkLst>
            <pc:docMk/>
            <pc:sldMk cId="4155748713" sldId="351"/>
            <ac:picMk id="5" creationId="{593E207C-6764-4FCA-AA51-A8D64DEDCC97}"/>
          </ac:picMkLst>
        </pc:picChg>
        <pc:picChg chg="add mod">
          <ac:chgData name="Schubert, Juergen" userId="a47a2283-8482-496c-8738-f2959d200ea0" providerId="ADAL" clId="{F4EFEE29-020B-4F2F-92E8-0F136068893F}" dt="2019-07-18T06:59:10.632" v="384" actId="1076"/>
          <ac:picMkLst>
            <pc:docMk/>
            <pc:sldMk cId="4155748713" sldId="351"/>
            <ac:picMk id="6" creationId="{FC40F440-696E-44CC-A241-5C691B54DA09}"/>
          </ac:picMkLst>
        </pc:picChg>
      </pc:sldChg>
      <pc:sldChg chg="addSp delSp modSp add setBg delDesignElem">
        <pc:chgData name="Schubert, Juergen" userId="a47a2283-8482-496c-8738-f2959d200ea0" providerId="ADAL" clId="{F4EFEE29-020B-4F2F-92E8-0F136068893F}" dt="2019-07-18T07:42:59.777" v="596" actId="1076"/>
        <pc:sldMkLst>
          <pc:docMk/>
          <pc:sldMk cId="1688861274" sldId="352"/>
        </pc:sldMkLst>
        <pc:spChg chg="add mod">
          <ac:chgData name="Schubert, Juergen" userId="a47a2283-8482-496c-8738-f2959d200ea0" providerId="ADAL" clId="{F4EFEE29-020B-4F2F-92E8-0F136068893F}" dt="2019-07-18T07:00:00.309" v="387"/>
          <ac:spMkLst>
            <pc:docMk/>
            <pc:sldMk cId="1688861274" sldId="352"/>
            <ac:spMk id="2" creationId="{94AFDA5D-EEED-48AB-A0F9-4B5A13BF47B4}"/>
          </ac:spMkLst>
        </pc:spChg>
        <pc:spChg chg="mod">
          <ac:chgData name="Schubert, Juergen" userId="a47a2283-8482-496c-8738-f2959d200ea0" providerId="ADAL" clId="{F4EFEE29-020B-4F2F-92E8-0F136068893F}" dt="2019-07-18T07:42:59.777" v="596" actId="1076"/>
          <ac:spMkLst>
            <pc:docMk/>
            <pc:sldMk cId="1688861274" sldId="352"/>
            <ac:spMk id="4" creationId="{D2855216-2C44-40F6-BB6C-7931108DBF65}"/>
          </ac:spMkLst>
        </pc:spChg>
        <pc:spChg chg="mod">
          <ac:chgData name="Schubert, Juergen" userId="a47a2283-8482-496c-8738-f2959d200ea0" providerId="ADAL" clId="{F4EFEE29-020B-4F2F-92E8-0F136068893F}" dt="2019-07-18T07:05:27.244" v="401" actId="207"/>
          <ac:spMkLst>
            <pc:docMk/>
            <pc:sldMk cId="1688861274" sldId="352"/>
            <ac:spMk id="6" creationId="{80419762-C64D-4CA3-87A2-E8636F735F9A}"/>
          </ac:spMkLst>
        </pc:spChg>
        <pc:spChg chg="del">
          <ac:chgData name="Schubert, Juergen" userId="a47a2283-8482-496c-8738-f2959d200ea0" providerId="ADAL" clId="{F4EFEE29-020B-4F2F-92E8-0F136068893F}" dt="2019-07-18T06:59:52.099" v="386"/>
          <ac:spMkLst>
            <pc:docMk/>
            <pc:sldMk cId="1688861274" sldId="352"/>
            <ac:spMk id="10" creationId="{5B32A67F-3598-4A13-8552-DA884FFCCE57}"/>
          </ac:spMkLst>
        </pc:spChg>
        <pc:spChg chg="del">
          <ac:chgData name="Schubert, Juergen" userId="a47a2283-8482-496c-8738-f2959d200ea0" providerId="ADAL" clId="{F4EFEE29-020B-4F2F-92E8-0F136068893F}" dt="2019-07-18T06:59:52.099" v="386"/>
          <ac:spMkLst>
            <pc:docMk/>
            <pc:sldMk cId="1688861274" sldId="352"/>
            <ac:spMk id="12" creationId="{BCC55ACC-A2F6-403C-A3A4-D59B3734D45F}"/>
          </ac:spMkLst>
        </pc:spChg>
        <pc:spChg chg="del">
          <ac:chgData name="Schubert, Juergen" userId="a47a2283-8482-496c-8738-f2959d200ea0" providerId="ADAL" clId="{F4EFEE29-020B-4F2F-92E8-0F136068893F}" dt="2019-07-18T06:59:52.099" v="386"/>
          <ac:spMkLst>
            <pc:docMk/>
            <pc:sldMk cId="1688861274" sldId="352"/>
            <ac:spMk id="14" creationId="{598EBA13-C937-430B-9523-439FE21096E6}"/>
          </ac:spMkLst>
        </pc:spChg>
      </pc:sldChg>
      <pc:sldChg chg="addSp delSp modSp add setBg delDesignElem">
        <pc:chgData name="Schubert, Juergen" userId="a47a2283-8482-496c-8738-f2959d200ea0" providerId="ADAL" clId="{F4EFEE29-020B-4F2F-92E8-0F136068893F}" dt="2019-07-18T07:06:35.678" v="418" actId="207"/>
        <pc:sldMkLst>
          <pc:docMk/>
          <pc:sldMk cId="511105537" sldId="353"/>
        </pc:sldMkLst>
        <pc:spChg chg="add mod">
          <ac:chgData name="Schubert, Juergen" userId="a47a2283-8482-496c-8738-f2959d200ea0" providerId="ADAL" clId="{F4EFEE29-020B-4F2F-92E8-0F136068893F}" dt="2019-07-18T07:05:58.908" v="404"/>
          <ac:spMkLst>
            <pc:docMk/>
            <pc:sldMk cId="511105537" sldId="353"/>
            <ac:spMk id="2" creationId="{11835BE6-D50E-443D-97C7-C3961F5A1607}"/>
          </ac:spMkLst>
        </pc:spChg>
        <pc:spChg chg="mod">
          <ac:chgData name="Schubert, Juergen" userId="a47a2283-8482-496c-8738-f2959d200ea0" providerId="ADAL" clId="{F4EFEE29-020B-4F2F-92E8-0F136068893F}" dt="2019-07-18T07:06:35.678" v="418" actId="207"/>
          <ac:spMkLst>
            <pc:docMk/>
            <pc:sldMk cId="511105537" sldId="353"/>
            <ac:spMk id="4" creationId="{D2855216-2C44-40F6-BB6C-7931108DBF65}"/>
          </ac:spMkLst>
        </pc:spChg>
        <pc:spChg chg="mod">
          <ac:chgData name="Schubert, Juergen" userId="a47a2283-8482-496c-8738-f2959d200ea0" providerId="ADAL" clId="{F4EFEE29-020B-4F2F-92E8-0F136068893F}" dt="2019-07-18T07:06:19.082" v="416" actId="207"/>
          <ac:spMkLst>
            <pc:docMk/>
            <pc:sldMk cId="511105537" sldId="353"/>
            <ac:spMk id="6" creationId="{80419762-C64D-4CA3-87A2-E8636F735F9A}"/>
          </ac:spMkLst>
        </pc:spChg>
        <pc:spChg chg="del">
          <ac:chgData name="Schubert, Juergen" userId="a47a2283-8482-496c-8738-f2959d200ea0" providerId="ADAL" clId="{F4EFEE29-020B-4F2F-92E8-0F136068893F}" dt="2019-07-18T07:05:52.271" v="403"/>
          <ac:spMkLst>
            <pc:docMk/>
            <pc:sldMk cId="511105537" sldId="353"/>
            <ac:spMk id="10" creationId="{5B32A67F-3598-4A13-8552-DA884FFCCE57}"/>
          </ac:spMkLst>
        </pc:spChg>
        <pc:spChg chg="del">
          <ac:chgData name="Schubert, Juergen" userId="a47a2283-8482-496c-8738-f2959d200ea0" providerId="ADAL" clId="{F4EFEE29-020B-4F2F-92E8-0F136068893F}" dt="2019-07-18T07:05:52.271" v="403"/>
          <ac:spMkLst>
            <pc:docMk/>
            <pc:sldMk cId="511105537" sldId="353"/>
            <ac:spMk id="12" creationId="{BCC55ACC-A2F6-403C-A3A4-D59B3734D45F}"/>
          </ac:spMkLst>
        </pc:spChg>
        <pc:spChg chg="del">
          <ac:chgData name="Schubert, Juergen" userId="a47a2283-8482-496c-8738-f2959d200ea0" providerId="ADAL" clId="{F4EFEE29-020B-4F2F-92E8-0F136068893F}" dt="2019-07-18T07:05:52.271" v="403"/>
          <ac:spMkLst>
            <pc:docMk/>
            <pc:sldMk cId="511105537" sldId="353"/>
            <ac:spMk id="14" creationId="{598EBA13-C937-430B-9523-439FE21096E6}"/>
          </ac:spMkLst>
        </pc:spChg>
      </pc:sldChg>
      <pc:sldChg chg="addSp delSp modSp add setBg delDesignElem">
        <pc:chgData name="Schubert, Juergen" userId="a47a2283-8482-496c-8738-f2959d200ea0" providerId="ADAL" clId="{F4EFEE29-020B-4F2F-92E8-0F136068893F}" dt="2019-07-18T07:38:20.335" v="594" actId="5793"/>
        <pc:sldMkLst>
          <pc:docMk/>
          <pc:sldMk cId="138880146" sldId="354"/>
        </pc:sldMkLst>
        <pc:spChg chg="mod">
          <ac:chgData name="Schubert, Juergen" userId="a47a2283-8482-496c-8738-f2959d200ea0" providerId="ADAL" clId="{F4EFEE29-020B-4F2F-92E8-0F136068893F}" dt="2019-07-18T07:30:55.598" v="575" actId="20577"/>
          <ac:spMkLst>
            <pc:docMk/>
            <pc:sldMk cId="138880146" sldId="354"/>
            <ac:spMk id="2" creationId="{57BA6F8F-D970-49AA-85D1-85215564A3F5}"/>
          </ac:spMkLst>
        </pc:spChg>
        <pc:spChg chg="add mod">
          <ac:chgData name="Schubert, Juergen" userId="a47a2283-8482-496c-8738-f2959d200ea0" providerId="ADAL" clId="{F4EFEE29-020B-4F2F-92E8-0F136068893F}" dt="2019-07-18T07:38:20.335" v="594" actId="5793"/>
          <ac:spMkLst>
            <pc:docMk/>
            <pc:sldMk cId="138880146" sldId="354"/>
            <ac:spMk id="3" creationId="{826D4567-23B4-4FFF-BCB7-CD5F518F0C26}"/>
          </ac:spMkLst>
        </pc:spChg>
        <pc:spChg chg="mod">
          <ac:chgData name="Schubert, Juergen" userId="a47a2283-8482-496c-8738-f2959d200ea0" providerId="ADAL" clId="{F4EFEE29-020B-4F2F-92E8-0F136068893F}" dt="2019-07-18T07:31:24.977" v="581" actId="20577"/>
          <ac:spMkLst>
            <pc:docMk/>
            <pc:sldMk cId="138880146" sldId="354"/>
            <ac:spMk id="7" creationId="{EBDC4583-54F6-4FB5-8C5B-089DBF8EC0F0}"/>
          </ac:spMkLst>
        </pc:spChg>
        <pc:spChg chg="del">
          <ac:chgData name="Schubert, Juergen" userId="a47a2283-8482-496c-8738-f2959d200ea0" providerId="ADAL" clId="{F4EFEE29-020B-4F2F-92E8-0F136068893F}" dt="2019-07-18T07:19:08.568" v="497"/>
          <ac:spMkLst>
            <pc:docMk/>
            <pc:sldMk cId="138880146" sldId="354"/>
            <ac:spMk id="9" creationId="{5B32A67F-3598-4A13-8552-DA884FFCCE57}"/>
          </ac:spMkLst>
        </pc:spChg>
        <pc:spChg chg="del">
          <ac:chgData name="Schubert, Juergen" userId="a47a2283-8482-496c-8738-f2959d200ea0" providerId="ADAL" clId="{F4EFEE29-020B-4F2F-92E8-0F136068893F}" dt="2019-07-18T07:19:08.568" v="497"/>
          <ac:spMkLst>
            <pc:docMk/>
            <pc:sldMk cId="138880146" sldId="354"/>
            <ac:spMk id="11" creationId="{BCC55ACC-A2F6-403C-A3A4-D59B3734D45F}"/>
          </ac:spMkLst>
        </pc:spChg>
        <pc:spChg chg="del">
          <ac:chgData name="Schubert, Juergen" userId="a47a2283-8482-496c-8738-f2959d200ea0" providerId="ADAL" clId="{F4EFEE29-020B-4F2F-92E8-0F136068893F}" dt="2019-07-18T07:19:08.568" v="497"/>
          <ac:spMkLst>
            <pc:docMk/>
            <pc:sldMk cId="138880146" sldId="354"/>
            <ac:spMk id="13" creationId="{598EBA13-C937-430B-9523-439FE21096E6}"/>
          </ac:spMkLst>
        </pc:spChg>
        <pc:picChg chg="add mod ord">
          <ac:chgData name="Schubert, Juergen" userId="a47a2283-8482-496c-8738-f2959d200ea0" providerId="ADAL" clId="{F4EFEE29-020B-4F2F-92E8-0F136068893F}" dt="2019-07-18T07:38:09.463" v="592" actId="1076"/>
          <ac:picMkLst>
            <pc:docMk/>
            <pc:sldMk cId="138880146" sldId="354"/>
            <ac:picMk id="4" creationId="{FAD29693-2565-44BB-B390-BBEB7B0539FB}"/>
          </ac:picMkLst>
        </pc:picChg>
        <pc:picChg chg="del">
          <ac:chgData name="Schubert, Juergen" userId="a47a2283-8482-496c-8738-f2959d200ea0" providerId="ADAL" clId="{F4EFEE29-020B-4F2F-92E8-0F136068893F}" dt="2019-07-18T07:31:02.529" v="577" actId="478"/>
          <ac:picMkLst>
            <pc:docMk/>
            <pc:sldMk cId="138880146" sldId="354"/>
            <ac:picMk id="6" creationId="{DB03A3AD-96E5-4A7D-91FE-3EA396509083}"/>
          </ac:picMkLst>
        </pc:picChg>
        <pc:picChg chg="add mod">
          <ac:chgData name="Schubert, Juergen" userId="a47a2283-8482-496c-8738-f2959d200ea0" providerId="ADAL" clId="{F4EFEE29-020B-4F2F-92E8-0F136068893F}" dt="2019-07-18T07:38:07.066" v="591" actId="1076"/>
          <ac:picMkLst>
            <pc:docMk/>
            <pc:sldMk cId="138880146" sldId="354"/>
            <ac:picMk id="1026" creationId="{BBDE2CC1-43FF-42C0-9198-C10190889810}"/>
          </ac:picMkLst>
        </pc:picChg>
        <pc:picChg chg="add mod">
          <ac:chgData name="Schubert, Juergen" userId="a47a2283-8482-496c-8738-f2959d200ea0" providerId="ADAL" clId="{F4EFEE29-020B-4F2F-92E8-0F136068893F}" dt="2019-07-18T07:38:00.036" v="589" actId="1076"/>
          <ac:picMkLst>
            <pc:docMk/>
            <pc:sldMk cId="138880146" sldId="354"/>
            <ac:picMk id="1028" creationId="{7BBD4E98-A4E3-4161-ACD7-DE45F7AD83EA}"/>
          </ac:picMkLst>
        </pc:picChg>
      </pc:sldChg>
      <pc:sldChg chg="addSp delSp modSp add del">
        <pc:chgData name="Schubert, Juergen" userId="a47a2283-8482-496c-8738-f2959d200ea0" providerId="ADAL" clId="{F4EFEE29-020B-4F2F-92E8-0F136068893F}" dt="2019-07-18T07:38:40.671" v="595" actId="2696"/>
        <pc:sldMkLst>
          <pc:docMk/>
          <pc:sldMk cId="1076538862" sldId="355"/>
        </pc:sldMkLst>
        <pc:spChg chg="del">
          <ac:chgData name="Schubert, Juergen" userId="a47a2283-8482-496c-8738-f2959d200ea0" providerId="ADAL" clId="{F4EFEE29-020B-4F2F-92E8-0F136068893F}" dt="2019-07-18T07:19:26.198" v="502"/>
          <ac:spMkLst>
            <pc:docMk/>
            <pc:sldMk cId="1076538862" sldId="355"/>
            <ac:spMk id="2" creationId="{8F2FF8F6-35E9-415B-A50C-C360F9A22A45}"/>
          </ac:spMkLst>
        </pc:spChg>
        <pc:spChg chg="add mod">
          <ac:chgData name="Schubert, Juergen" userId="a47a2283-8482-496c-8738-f2959d200ea0" providerId="ADAL" clId="{F4EFEE29-020B-4F2F-92E8-0F136068893F}" dt="2019-07-18T07:19:40.295" v="539" actId="20577"/>
          <ac:spMkLst>
            <pc:docMk/>
            <pc:sldMk cId="1076538862" sldId="355"/>
            <ac:spMk id="3" creationId="{1B9375F4-230E-4BCD-808E-AE2B30B8F8C0}"/>
          </ac:spMkLst>
        </pc:spChg>
        <pc:spChg chg="add mod">
          <ac:chgData name="Schubert, Juergen" userId="a47a2283-8482-496c-8738-f2959d200ea0" providerId="ADAL" clId="{F4EFEE29-020B-4F2F-92E8-0F136068893F}" dt="2019-07-18T07:20:42.832" v="548"/>
          <ac:spMkLst>
            <pc:docMk/>
            <pc:sldMk cId="1076538862" sldId="355"/>
            <ac:spMk id="4" creationId="{EEC6914D-8FB9-422C-BD94-E8C4698C82B7}"/>
          </ac:spMkLst>
        </pc:spChg>
      </pc:sldChg>
      <pc:sldChg chg="addSp delSp modSp add modTransition">
        <pc:chgData name="Schubert, Juergen" userId="a47a2283-8482-496c-8738-f2959d200ea0" providerId="ADAL" clId="{F4EFEE29-020B-4F2F-92E8-0F136068893F}" dt="2019-07-18T08:04:20.521" v="598"/>
        <pc:sldMkLst>
          <pc:docMk/>
          <pc:sldMk cId="3866777937" sldId="355"/>
        </pc:sldMkLst>
        <pc:spChg chg="del">
          <ac:chgData name="Schubert, Juergen" userId="a47a2283-8482-496c-8738-f2959d200ea0" providerId="ADAL" clId="{F4EFEE29-020B-4F2F-92E8-0F136068893F}" dt="2019-07-18T08:04:20.521" v="598"/>
          <ac:spMkLst>
            <pc:docMk/>
            <pc:sldMk cId="3866777937" sldId="355"/>
            <ac:spMk id="2" creationId="{BE810D30-A3BF-4208-B278-ED3A220724D0}"/>
          </ac:spMkLst>
        </pc:spChg>
        <pc:spChg chg="del">
          <ac:chgData name="Schubert, Juergen" userId="a47a2283-8482-496c-8738-f2959d200ea0" providerId="ADAL" clId="{F4EFEE29-020B-4F2F-92E8-0F136068893F}" dt="2019-07-18T08:04:20.521" v="598"/>
          <ac:spMkLst>
            <pc:docMk/>
            <pc:sldMk cId="3866777937" sldId="355"/>
            <ac:spMk id="3" creationId="{F69647C1-D97D-4C75-A198-2783D8499AB3}"/>
          </ac:spMkLst>
        </pc:spChg>
        <pc:spChg chg="add mod">
          <ac:chgData name="Schubert, Juergen" userId="a47a2283-8482-496c-8738-f2959d200ea0" providerId="ADAL" clId="{F4EFEE29-020B-4F2F-92E8-0F136068893F}" dt="2019-07-18T08:04:20.521" v="598"/>
          <ac:spMkLst>
            <pc:docMk/>
            <pc:sldMk cId="3866777937" sldId="355"/>
            <ac:spMk id="4" creationId="{F3A221B9-4446-4E4B-A38F-732D1FFF03C2}"/>
          </ac:spMkLst>
        </pc:spChg>
      </pc:sldChg>
      <pc:sldChg chg="add">
        <pc:chgData name="Schubert, Juergen" userId="a47a2283-8482-496c-8738-f2959d200ea0" providerId="ADAL" clId="{F4EFEE29-020B-4F2F-92E8-0F136068893F}" dt="2019-07-18T08:06:48.705" v="599"/>
        <pc:sldMkLst>
          <pc:docMk/>
          <pc:sldMk cId="1272797053" sldId="356"/>
        </pc:sldMkLst>
      </pc:sldChg>
      <pc:sldMasterChg chg="addSp modSp">
        <pc:chgData name="Schubert, Juergen" userId="a47a2283-8482-496c-8738-f2959d200ea0" providerId="ADAL" clId="{F4EFEE29-020B-4F2F-92E8-0F136068893F}" dt="2019-07-18T06:55:21.133" v="347"/>
        <pc:sldMasterMkLst>
          <pc:docMk/>
          <pc:sldMasterMk cId="2209482782" sldId="2147484241"/>
        </pc:sldMasterMkLst>
        <pc:spChg chg="add mod ord">
          <ac:chgData name="Schubert, Juergen" userId="a47a2283-8482-496c-8738-f2959d200ea0" providerId="ADAL" clId="{F4EFEE29-020B-4F2F-92E8-0F136068893F}" dt="2019-07-18T06:55:21.133" v="347"/>
          <ac:spMkLst>
            <pc:docMk/>
            <pc:sldMasterMk cId="2209482782" sldId="2147484241"/>
            <ac:spMk id="2" creationId="{AC0462FE-71F4-4F92-9A94-9F5B73E38BDB}"/>
          </ac:spMkLst>
        </pc:sp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2165" name="Rectangle 5"/>
          <p:cNvSpPr>
            <a:spLocks noGrp="1" noChangeArrowheads="1"/>
          </p:cNvSpPr>
          <p:nvPr>
            <p:ph type="sldNum" sz="quarter" idx="3"/>
          </p:nvPr>
        </p:nvSpPr>
        <p:spPr bwMode="auto">
          <a:xfrm>
            <a:off x="6596433" y="9137822"/>
            <a:ext cx="497971" cy="250652"/>
          </a:xfrm>
          <a:prstGeom prst="rect">
            <a:avLst/>
          </a:prstGeom>
          <a:noFill/>
          <a:ln w="9525">
            <a:noFill/>
            <a:miter lim="800000"/>
            <a:headEnd/>
            <a:tailEnd/>
          </a:ln>
          <a:effectLst/>
        </p:spPr>
        <p:txBody>
          <a:bodyPr vert="horz" wrap="square" lIns="91944" tIns="45974" rIns="91944" bIns="45974" numCol="1" anchor="b" anchorCtr="0" compatLnSpc="1">
            <a:prstTxWarp prst="textNoShape">
              <a:avLst/>
            </a:prstTxWarp>
          </a:bodyPr>
          <a:lstStyle>
            <a:lvl1pPr algn="r" defTabSz="919381" eaLnBrk="0" hangingPunct="0">
              <a:lnSpc>
                <a:spcPct val="100000"/>
              </a:lnSpc>
              <a:spcBef>
                <a:spcPct val="0"/>
              </a:spcBef>
              <a:defRPr sz="1200" b="0">
                <a:latin typeface="Times New Roman" pitchFamily="18" charset="0"/>
              </a:defRPr>
            </a:lvl1pPr>
          </a:lstStyle>
          <a:p>
            <a:pPr>
              <a:defRPr/>
            </a:pPr>
            <a:fld id="{AC8DF440-AC1E-4EB3-BCAA-2AAB8924A793}" type="slidenum">
              <a:rPr lang="en-US" sz="1000">
                <a:latin typeface="Arial"/>
              </a:rPr>
              <a:pPr>
                <a:defRPr/>
              </a:pPr>
              <a:t>‹#›</a:t>
            </a:fld>
            <a:endParaRPr lang="en-US" sz="1000">
              <a:latin typeface="Arial"/>
            </a:endParaRPr>
          </a:p>
        </p:txBody>
      </p:sp>
      <p:sp>
        <p:nvSpPr>
          <p:cNvPr id="2" name="fl" descr="                              Dell - Internal Use - Confidential&#10;"/>
          <p:cNvSpPr txBox="1"/>
          <p:nvPr/>
        </p:nvSpPr>
        <p:spPr>
          <a:xfrm>
            <a:off x="0" y="9062701"/>
            <a:ext cx="7102475" cy="372621"/>
          </a:xfrm>
          <a:prstGeom prst="rect">
            <a:avLst/>
          </a:prstGeom>
          <a:noFill/>
        </p:spPr>
        <p:txBody>
          <a:bodyPr vert="horz" lIns="92465" tIns="46233" rIns="92465" bIns="46233" rtlCol="0">
            <a:spAutoFit/>
          </a:bodyPr>
          <a:lstStyle/>
          <a:p>
            <a:r>
              <a:rPr lang="en-US" sz="900" b="1">
                <a:solidFill>
                  <a:srgbClr val="7F7F7F"/>
                </a:solidFill>
                <a:latin typeface="Arial"/>
              </a:rPr>
              <a:t>                              Dell - Internal Use - Confidential</a:t>
            </a:r>
          </a:p>
          <a:p>
            <a:endParaRPr lang="en-US" sz="900" b="1">
              <a:solidFill>
                <a:srgbClr val="7F7F7F"/>
              </a:solidFill>
              <a:latin typeface="Arial"/>
            </a:endParaRPr>
          </a:p>
        </p:txBody>
      </p:sp>
    </p:spTree>
    <p:extLst>
      <p:ext uri="{BB962C8B-B14F-4D97-AF65-F5344CB8AC3E}">
        <p14:creationId xmlns:p14="http://schemas.microsoft.com/office/powerpoint/2010/main" val="3202683488"/>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628" name="Rectangle 4"/>
          <p:cNvSpPr>
            <a:spLocks noGrp="1" noRot="1" noChangeAspect="1" noChangeArrowheads="1" noTextEdit="1"/>
          </p:cNvSpPr>
          <p:nvPr>
            <p:ph type="sldImg" idx="2"/>
          </p:nvPr>
        </p:nvSpPr>
        <p:spPr bwMode="auto">
          <a:xfrm>
            <a:off x="55563" y="387350"/>
            <a:ext cx="7061200" cy="3971925"/>
          </a:xfrm>
          <a:prstGeom prst="rect">
            <a:avLst/>
          </a:prstGeom>
          <a:noFill/>
          <a:ln w="9525">
            <a:solidFill>
              <a:srgbClr val="000000"/>
            </a:solidFill>
            <a:miter lim="800000"/>
            <a:headEnd/>
            <a:tailEnd/>
          </a:ln>
        </p:spPr>
        <p:txBody>
          <a:bodyPr lIns="92465" tIns="46233" rIns="92465" bIns="46233"/>
          <a:lstStyle/>
          <a:p>
            <a:endParaRPr lang="en-US"/>
          </a:p>
        </p:txBody>
      </p:sp>
      <p:sp>
        <p:nvSpPr>
          <p:cNvPr id="71685" name="Rectangle 5"/>
          <p:cNvSpPr>
            <a:spLocks noGrp="1" noChangeArrowheads="1"/>
          </p:cNvSpPr>
          <p:nvPr>
            <p:ph type="body" sz="quarter" idx="3"/>
          </p:nvPr>
        </p:nvSpPr>
        <p:spPr bwMode="auto">
          <a:xfrm>
            <a:off x="704214" y="4559228"/>
            <a:ext cx="5752072" cy="4306021"/>
          </a:xfrm>
          <a:prstGeom prst="rect">
            <a:avLst/>
          </a:prstGeom>
          <a:noFill/>
          <a:ln w="9525">
            <a:noFill/>
            <a:miter lim="800000"/>
            <a:headEnd/>
            <a:tailEnd/>
          </a:ln>
          <a:effectLst/>
        </p:spPr>
        <p:txBody>
          <a:bodyPr vert="horz" wrap="square" lIns="91944" tIns="45974" rIns="91944" bIns="45974"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1687" name="Rectangle 7"/>
          <p:cNvSpPr>
            <a:spLocks noGrp="1" noChangeArrowheads="1"/>
          </p:cNvSpPr>
          <p:nvPr>
            <p:ph type="sldNum" sz="quarter" idx="5"/>
          </p:nvPr>
        </p:nvSpPr>
        <p:spPr bwMode="auto">
          <a:xfrm>
            <a:off x="6415935" y="9176839"/>
            <a:ext cx="678470" cy="215569"/>
          </a:xfrm>
          <a:prstGeom prst="rect">
            <a:avLst/>
          </a:prstGeom>
          <a:noFill/>
          <a:ln w="9525">
            <a:noFill/>
            <a:miter lim="800000"/>
            <a:headEnd/>
            <a:tailEnd/>
          </a:ln>
          <a:effectLst/>
        </p:spPr>
        <p:txBody>
          <a:bodyPr vert="horz" wrap="square" lIns="91944" tIns="45974" rIns="91944" bIns="45974" numCol="1" anchor="b" anchorCtr="0" compatLnSpc="1">
            <a:prstTxWarp prst="textNoShape">
              <a:avLst/>
            </a:prstTxWarp>
          </a:bodyPr>
          <a:lstStyle>
            <a:lvl1pPr algn="r" defTabSz="919381" eaLnBrk="0" hangingPunct="0">
              <a:lnSpc>
                <a:spcPct val="100000"/>
              </a:lnSpc>
              <a:spcBef>
                <a:spcPct val="0"/>
              </a:spcBef>
              <a:defRPr sz="1000" b="0">
                <a:latin typeface="Arial"/>
              </a:defRPr>
            </a:lvl1pPr>
          </a:lstStyle>
          <a:p>
            <a:pPr>
              <a:defRPr/>
            </a:pPr>
            <a:fld id="{FA04BB6B-BEDE-48E4-970F-8DFC0D4B5AE7}" type="slidenum">
              <a:rPr lang="en-US" smtClean="0"/>
              <a:pPr>
                <a:defRPr/>
              </a:pPr>
              <a:t>‹#›</a:t>
            </a:fld>
            <a:endParaRPr lang="en-US"/>
          </a:p>
        </p:txBody>
      </p:sp>
      <p:sp>
        <p:nvSpPr>
          <p:cNvPr id="2" name="fl" descr="                              Dell - Internal Use - Confidential&#10;"/>
          <p:cNvSpPr txBox="1"/>
          <p:nvPr/>
        </p:nvSpPr>
        <p:spPr>
          <a:xfrm>
            <a:off x="0" y="9062701"/>
            <a:ext cx="7102475" cy="372621"/>
          </a:xfrm>
          <a:prstGeom prst="rect">
            <a:avLst/>
          </a:prstGeom>
          <a:noFill/>
        </p:spPr>
        <p:txBody>
          <a:bodyPr vert="horz" lIns="92465" tIns="46233" rIns="92465" bIns="46233" rtlCol="0">
            <a:spAutoFit/>
          </a:bodyPr>
          <a:lstStyle/>
          <a:p>
            <a:pPr algn="l"/>
            <a:r>
              <a:rPr lang="en-US" sz="900" b="1" i="0" u="none" baseline="0">
                <a:solidFill>
                  <a:srgbClr val="7F7F7F"/>
                </a:solidFill>
                <a:latin typeface="Arial"/>
              </a:rPr>
              <a:t>                              Dell - Internal Use - Confidential</a:t>
            </a:r>
          </a:p>
          <a:p>
            <a:pPr algn="l"/>
            <a:endParaRPr lang="en-US" sz="900" b="1" i="0" u="none" baseline="0">
              <a:solidFill>
                <a:srgbClr val="7F7F7F"/>
              </a:solidFill>
              <a:latin typeface="Arial"/>
            </a:endParaRPr>
          </a:p>
        </p:txBody>
      </p:sp>
    </p:spTree>
    <p:extLst>
      <p:ext uri="{BB962C8B-B14F-4D97-AF65-F5344CB8AC3E}">
        <p14:creationId xmlns:p14="http://schemas.microsoft.com/office/powerpoint/2010/main" val="857168872"/>
      </p:ext>
    </p:extLst>
  </p:cSld>
  <p:clrMap bg1="lt1" tx1="dk1" bg2="lt2" tx2="dk2" accent1="accent1" accent2="accent2" accent3="accent3" accent4="accent4" accent5="accent5" accent6="accent6" hlink="hlink" folHlink="folHlink"/>
  <p:hf hdr="0" ftr="0"/>
  <p:notesStyle>
    <a:lvl1pPr algn="l" rtl="0" eaLnBrk="0" fontAlgn="base" hangingPunct="0">
      <a:spcBef>
        <a:spcPct val="30000"/>
      </a:spcBef>
      <a:spcAft>
        <a:spcPct val="0"/>
      </a:spcAft>
      <a:defRPr sz="1200" kern="1200">
        <a:solidFill>
          <a:schemeClr val="tx1"/>
        </a:solidFill>
        <a:latin typeface="Arial"/>
        <a:ea typeface="+mn-ea"/>
        <a:cs typeface="+mn-cs"/>
      </a:defRPr>
    </a:lvl1pPr>
    <a:lvl2pPr marL="457200" algn="l" rtl="0" eaLnBrk="0" fontAlgn="base" hangingPunct="0">
      <a:spcBef>
        <a:spcPct val="30000"/>
      </a:spcBef>
      <a:spcAft>
        <a:spcPct val="0"/>
      </a:spcAft>
      <a:defRPr sz="1200" kern="1200">
        <a:solidFill>
          <a:schemeClr val="tx1"/>
        </a:solidFill>
        <a:latin typeface="Arial"/>
        <a:ea typeface="+mn-ea"/>
        <a:cs typeface="+mn-cs"/>
      </a:defRPr>
    </a:lvl2pPr>
    <a:lvl3pPr marL="914400" algn="l" rtl="0" eaLnBrk="0" fontAlgn="base" hangingPunct="0">
      <a:spcBef>
        <a:spcPct val="30000"/>
      </a:spcBef>
      <a:spcAft>
        <a:spcPct val="0"/>
      </a:spcAft>
      <a:defRPr sz="1200" kern="1200">
        <a:solidFill>
          <a:schemeClr val="tx1"/>
        </a:solidFill>
        <a:latin typeface="Arial"/>
        <a:ea typeface="+mn-ea"/>
        <a:cs typeface="+mn-cs"/>
      </a:defRPr>
    </a:lvl3pPr>
    <a:lvl4pPr marL="1371600" algn="l" rtl="0" eaLnBrk="0" fontAlgn="base" hangingPunct="0">
      <a:spcBef>
        <a:spcPct val="30000"/>
      </a:spcBef>
      <a:spcAft>
        <a:spcPct val="0"/>
      </a:spcAft>
      <a:defRPr sz="1200" kern="1200">
        <a:solidFill>
          <a:schemeClr val="tx1"/>
        </a:solidFill>
        <a:latin typeface="Arial"/>
        <a:ea typeface="+mn-ea"/>
        <a:cs typeface="+mn-cs"/>
      </a:defRPr>
    </a:lvl4pPr>
    <a:lvl5pPr marL="1828800" algn="l" rtl="0" eaLnBrk="0" fontAlgn="base" hangingPunct="0">
      <a:spcBef>
        <a:spcPct val="30000"/>
      </a:spcBef>
      <a:spcAft>
        <a:spcPct val="0"/>
      </a:spcAft>
      <a:defRPr sz="1200" kern="1200">
        <a:solidFill>
          <a:schemeClr val="tx1"/>
        </a:solidFill>
        <a:latin typeface="Arial"/>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8" Type="http://schemas.openxmlformats.org/officeDocument/2006/relationships/hyperlink" Target="https://de.wikipedia.org/wiki/SOAP" TargetMode="External"/><Relationship Id="rId13" Type="http://schemas.openxmlformats.org/officeDocument/2006/relationships/hyperlink" Target="https://de.wikipedia.org/wiki/HTML" TargetMode="External"/><Relationship Id="rId3" Type="http://schemas.openxmlformats.org/officeDocument/2006/relationships/hyperlink" Target="https://de.wikipedia.org/wiki/Programmierparadigma" TargetMode="External"/><Relationship Id="rId7" Type="http://schemas.openxmlformats.org/officeDocument/2006/relationships/hyperlink" Target="https://de.wikipedia.org/wiki/Maschine-zu-Maschine-Kommunikation" TargetMode="External"/><Relationship Id="rId12" Type="http://schemas.openxmlformats.org/officeDocument/2006/relationships/hyperlink" Target="https://de.wikipedia.org/wiki/Hypertext_Transfer_Protocol" TargetMode="External"/><Relationship Id="rId2" Type="http://schemas.openxmlformats.org/officeDocument/2006/relationships/slide" Target="../slides/slide7.xml"/><Relationship Id="rId16" Type="http://schemas.openxmlformats.org/officeDocument/2006/relationships/hyperlink" Target="https://de.wikipedia.org/wiki/Online-Dienst" TargetMode="External"/><Relationship Id="rId1" Type="http://schemas.openxmlformats.org/officeDocument/2006/relationships/notesMaster" Target="../notesMasters/notesMaster1.xml"/><Relationship Id="rId6" Type="http://schemas.openxmlformats.org/officeDocument/2006/relationships/hyperlink" Target="https://de.wikipedia.org/wiki/World_Wide_Web" TargetMode="External"/><Relationship Id="rId11" Type="http://schemas.openxmlformats.org/officeDocument/2006/relationships/hyperlink" Target="https://de.wikipedia.org/wiki/Uniform_Resource_Identifier" TargetMode="External"/><Relationship Id="rId5" Type="http://schemas.openxmlformats.org/officeDocument/2006/relationships/hyperlink" Target="https://de.wikipedia.org/wiki/Webservice" TargetMode="External"/><Relationship Id="rId15" Type="http://schemas.openxmlformats.org/officeDocument/2006/relationships/hyperlink" Target="https://de.wikipedia.org/w/index.php?title=Medientyp_(Informatik)&amp;action=edit&amp;redlink=1" TargetMode="External"/><Relationship Id="rId10" Type="http://schemas.openxmlformats.org/officeDocument/2006/relationships/hyperlink" Target="https://de.wikipedia.org/wiki/Remote_Procedure_Call" TargetMode="External"/><Relationship Id="rId4" Type="http://schemas.openxmlformats.org/officeDocument/2006/relationships/hyperlink" Target="https://de.wikipedia.org/wiki/Verteiltes_System" TargetMode="External"/><Relationship Id="rId9" Type="http://schemas.openxmlformats.org/officeDocument/2006/relationships/hyperlink" Target="https://de.wikipedia.org/wiki/Web_Services_Description_Language" TargetMode="External"/><Relationship Id="rId14" Type="http://schemas.openxmlformats.org/officeDocument/2006/relationships/hyperlink" Target="https://de.wikipedia.org/wiki/XML"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github.com/OAI/OpenAPI-Specification/blob/master/versions/2.0.md" TargetMode="External"/><Relationship Id="rId2" Type="http://schemas.openxmlformats.org/officeDocument/2006/relationships/slide" Target="../slides/slide20.xml"/><Relationship Id="rId1" Type="http://schemas.openxmlformats.org/officeDocument/2006/relationships/notesMaster" Target="../notesMasters/notesMaster1.xml"/><Relationship Id="rId4" Type="http://schemas.openxmlformats.org/officeDocument/2006/relationships/hyperlink" Target="https://swagger.io/open-source-integrations/" TargetMode="Externa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3113" indent="-173113">
              <a:buFont typeface="Arial" panose="020B0604020202020204" pitchFamily="34" charset="0"/>
              <a:buChar char="•"/>
            </a:pPr>
            <a:endParaRPr lang="en-US"/>
          </a:p>
        </p:txBody>
      </p:sp>
      <p:sp>
        <p:nvSpPr>
          <p:cNvPr id="4" name="Slide Number Placeholder 3"/>
          <p:cNvSpPr>
            <a:spLocks noGrp="1"/>
          </p:cNvSpPr>
          <p:nvPr>
            <p:ph type="sldNum" sz="quarter" idx="10"/>
          </p:nvPr>
        </p:nvSpPr>
        <p:spPr/>
        <p:txBody>
          <a:bodyPr/>
          <a:lstStyle/>
          <a:p>
            <a:pPr>
              <a:defRPr/>
            </a:pPr>
            <a:fld id="{FA04BB6B-BEDE-48E4-970F-8DFC0D4B5AE7}" type="slidenum">
              <a:rPr lang="en-US" smtClean="0"/>
              <a:pPr>
                <a:defRPr/>
              </a:pPr>
              <a:t>1</a:t>
            </a:fld>
            <a:endParaRPr lang="en-US"/>
          </a:p>
        </p:txBody>
      </p:sp>
    </p:spTree>
    <p:extLst>
      <p:ext uri="{BB962C8B-B14F-4D97-AF65-F5344CB8AC3E}">
        <p14:creationId xmlns:p14="http://schemas.microsoft.com/office/powerpoint/2010/main" val="4877745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B96892EF-533B-4A2C-807B-2ABFD928E700}"/>
              </a:ext>
            </a:extLst>
          </p:cNvPr>
          <p:cNvSpPr>
            <a:spLocks noGrp="1" noChangeArrowheads="1"/>
          </p:cNvSpPr>
          <p:nvPr>
            <p:ph type="sldNum" sz="quarter" idx="5"/>
          </p:nvPr>
        </p:nvSpPr>
        <p:spPr>
          <a:ln/>
        </p:spPr>
        <p:txBody>
          <a:bodyPr/>
          <a:lstStyle/>
          <a:p>
            <a:fld id="{0D260DF3-8F5D-4039-BB12-EBDC28907B78}" type="slidenum">
              <a:rPr lang="en-US" altLang="de-DE"/>
              <a:pPr/>
              <a:t>4</a:t>
            </a:fld>
            <a:endParaRPr lang="en-US" altLang="de-DE"/>
          </a:p>
        </p:txBody>
      </p:sp>
      <p:sp>
        <p:nvSpPr>
          <p:cNvPr id="51202" name="Rectangle 2">
            <a:extLst>
              <a:ext uri="{FF2B5EF4-FFF2-40B4-BE49-F238E27FC236}">
                <a16:creationId xmlns:a16="http://schemas.microsoft.com/office/drawing/2014/main" id="{3422DA25-A20B-4A1D-BE55-030D27B6D2D3}"/>
              </a:ext>
            </a:extLst>
          </p:cNvPr>
          <p:cNvSpPr>
            <a:spLocks noGrp="1" noRot="1" noChangeAspect="1" noChangeArrowheads="1" noTextEdit="1"/>
          </p:cNvSpPr>
          <p:nvPr>
            <p:ph type="sldImg"/>
          </p:nvPr>
        </p:nvSpPr>
        <p:spPr>
          <a:ln/>
        </p:spPr>
      </p:sp>
      <p:sp>
        <p:nvSpPr>
          <p:cNvPr id="51203" name="Rectangle 3">
            <a:extLst>
              <a:ext uri="{FF2B5EF4-FFF2-40B4-BE49-F238E27FC236}">
                <a16:creationId xmlns:a16="http://schemas.microsoft.com/office/drawing/2014/main" id="{D557E603-0441-4128-AD1E-A472E3DAA0A2}"/>
              </a:ext>
            </a:extLst>
          </p:cNvPr>
          <p:cNvSpPr>
            <a:spLocks noGrp="1" noChangeArrowheads="1"/>
          </p:cNvSpPr>
          <p:nvPr>
            <p:ph type="body" idx="1"/>
          </p:nvPr>
        </p:nvSpPr>
        <p:spPr/>
        <p:txBody>
          <a:bodyPr/>
          <a:lstStyle/>
          <a:p>
            <a:endParaRPr lang="de-DE" altLang="de-DE"/>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err="1"/>
              <a:t>Representational</a:t>
            </a:r>
            <a:r>
              <a:rPr lang="de-DE"/>
              <a:t> State Transfer soll ein Bild davon vermitteln, wie sich eine gut konzipierte Webanwendung verhält: ein Netzwerk von Webseiten (eine virtuelle Zustandsmaschine), in dem der Benutzer eine Anwendung durch Auswählen von Verknüpfungen (Zustandsübergängen) durchläuft, was zur Folge hat nächste Seite (die den nächsten Status der Anwendung darstellt), die an den Benutzer übertragen und für deren Verwendung bereitgestellt wird.</a:t>
            </a:r>
          </a:p>
          <a:p>
            <a:endParaRPr lang="de-DE"/>
          </a:p>
          <a:p>
            <a:r>
              <a:rPr lang="de-DE" err="1"/>
              <a:t>Stateless</a:t>
            </a:r>
            <a:r>
              <a:rPr lang="de-DE"/>
              <a:t> !!</a:t>
            </a:r>
          </a:p>
        </p:txBody>
      </p:sp>
      <p:sp>
        <p:nvSpPr>
          <p:cNvPr id="4" name="Slide Number Placeholder 3"/>
          <p:cNvSpPr>
            <a:spLocks noGrp="1"/>
          </p:cNvSpPr>
          <p:nvPr>
            <p:ph type="sldNum" sz="quarter" idx="5"/>
          </p:nvPr>
        </p:nvSpPr>
        <p:spPr/>
        <p:txBody>
          <a:bodyPr/>
          <a:lstStyle/>
          <a:p>
            <a:pPr>
              <a:defRPr/>
            </a:pPr>
            <a:fld id="{FA04BB6B-BEDE-48E4-970F-8DFC0D4B5AE7}" type="slidenum">
              <a:rPr lang="en-US" smtClean="0"/>
              <a:pPr>
                <a:defRPr/>
              </a:pPr>
              <a:t>5</a:t>
            </a:fld>
            <a:endParaRPr lang="en-US"/>
          </a:p>
        </p:txBody>
      </p:sp>
    </p:spTree>
    <p:extLst>
      <p:ext uri="{BB962C8B-B14F-4D97-AF65-F5344CB8AC3E}">
        <p14:creationId xmlns:p14="http://schemas.microsoft.com/office/powerpoint/2010/main" val="32152390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8716E3B7-548C-473A-888C-EB84CB9CEBC6}"/>
              </a:ext>
            </a:extLst>
          </p:cNvPr>
          <p:cNvSpPr>
            <a:spLocks noGrp="1" noChangeArrowheads="1"/>
          </p:cNvSpPr>
          <p:nvPr>
            <p:ph type="sldNum" sz="quarter" idx="5"/>
          </p:nvPr>
        </p:nvSpPr>
        <p:spPr>
          <a:ln/>
        </p:spPr>
        <p:txBody>
          <a:bodyPr/>
          <a:lstStyle/>
          <a:p>
            <a:fld id="{77DF99F2-BFDC-4D5F-8FF1-D90C0AB74167}" type="slidenum">
              <a:rPr lang="en-US" altLang="de-DE"/>
              <a:pPr/>
              <a:t>6</a:t>
            </a:fld>
            <a:endParaRPr lang="en-US" altLang="de-DE"/>
          </a:p>
        </p:txBody>
      </p:sp>
      <p:sp>
        <p:nvSpPr>
          <p:cNvPr id="37890" name="Rectangle 2">
            <a:extLst>
              <a:ext uri="{FF2B5EF4-FFF2-40B4-BE49-F238E27FC236}">
                <a16:creationId xmlns:a16="http://schemas.microsoft.com/office/drawing/2014/main" id="{E4E9AD1F-A390-4CBB-BF52-2ABEBEB70AAC}"/>
              </a:ext>
            </a:extLst>
          </p:cNvPr>
          <p:cNvSpPr>
            <a:spLocks noGrp="1" noRot="1" noChangeAspect="1" noChangeArrowheads="1" noTextEdit="1"/>
          </p:cNvSpPr>
          <p:nvPr>
            <p:ph type="sldImg"/>
          </p:nvPr>
        </p:nvSpPr>
        <p:spPr>
          <a:ln/>
        </p:spPr>
      </p:sp>
      <p:sp>
        <p:nvSpPr>
          <p:cNvPr id="37891" name="Rectangle 3">
            <a:extLst>
              <a:ext uri="{FF2B5EF4-FFF2-40B4-BE49-F238E27FC236}">
                <a16:creationId xmlns:a16="http://schemas.microsoft.com/office/drawing/2014/main" id="{7ACEB3AB-3045-4712-8EF3-C3A3CF5D653A}"/>
              </a:ext>
            </a:extLst>
          </p:cNvPr>
          <p:cNvSpPr>
            <a:spLocks noGrp="1" noChangeArrowheads="1"/>
          </p:cNvSpPr>
          <p:nvPr>
            <p:ph type="body" idx="1"/>
          </p:nvPr>
        </p:nvSpPr>
        <p:spPr/>
        <p:txBody>
          <a:bodyPr/>
          <a:lstStyle/>
          <a:p>
            <a:endParaRPr lang="de-DE" altLang="de-DE"/>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1BED3667-B833-4C27-B5A0-B25244137DE2}"/>
              </a:ext>
            </a:extLst>
          </p:cNvPr>
          <p:cNvSpPr>
            <a:spLocks noGrp="1" noChangeArrowheads="1"/>
          </p:cNvSpPr>
          <p:nvPr>
            <p:ph type="sldNum" sz="quarter" idx="5"/>
          </p:nvPr>
        </p:nvSpPr>
        <p:spPr>
          <a:ln/>
        </p:spPr>
        <p:txBody>
          <a:bodyPr/>
          <a:lstStyle/>
          <a:p>
            <a:fld id="{6EA4EBD0-FC82-44AA-8259-848C73C32C3F}" type="slidenum">
              <a:rPr lang="en-US" altLang="de-DE"/>
              <a:pPr/>
              <a:t>7</a:t>
            </a:fld>
            <a:endParaRPr lang="en-US" altLang="de-DE"/>
          </a:p>
        </p:txBody>
      </p:sp>
      <p:sp>
        <p:nvSpPr>
          <p:cNvPr id="38914" name="Rectangle 2">
            <a:extLst>
              <a:ext uri="{FF2B5EF4-FFF2-40B4-BE49-F238E27FC236}">
                <a16:creationId xmlns:a16="http://schemas.microsoft.com/office/drawing/2014/main" id="{B846336A-3B3D-41A9-8F0B-ABB997FE238D}"/>
              </a:ext>
            </a:extLst>
          </p:cNvPr>
          <p:cNvSpPr>
            <a:spLocks noGrp="1" noRot="1" noChangeAspect="1" noChangeArrowheads="1" noTextEdit="1"/>
          </p:cNvSpPr>
          <p:nvPr>
            <p:ph type="sldImg"/>
          </p:nvPr>
        </p:nvSpPr>
        <p:spPr>
          <a:ln/>
        </p:spPr>
      </p:sp>
      <p:sp>
        <p:nvSpPr>
          <p:cNvPr id="38915" name="Rectangle 3">
            <a:extLst>
              <a:ext uri="{FF2B5EF4-FFF2-40B4-BE49-F238E27FC236}">
                <a16:creationId xmlns:a16="http://schemas.microsoft.com/office/drawing/2014/main" id="{94D4C337-DF44-473B-8381-1F30A107C977}"/>
              </a:ext>
            </a:extLst>
          </p:cNvPr>
          <p:cNvSpPr>
            <a:spLocks noGrp="1" noChangeArrowheads="1"/>
          </p:cNvSpPr>
          <p:nvPr>
            <p:ph type="body" idx="1"/>
          </p:nvPr>
        </p:nvSpPr>
        <p:spPr/>
        <p:txBody>
          <a:bodyPr/>
          <a:lstStyle/>
          <a:p>
            <a:r>
              <a:rPr lang="de-DE" sz="1800" b="1" i="0" kern="1200" err="1">
                <a:solidFill>
                  <a:schemeClr val="bg2"/>
                </a:solidFill>
                <a:effectLst/>
                <a:latin typeface="Arial"/>
                <a:ea typeface="+mn-ea"/>
                <a:cs typeface="+mn-cs"/>
              </a:rPr>
              <a:t>Representational</a:t>
            </a:r>
            <a:r>
              <a:rPr lang="de-DE" sz="1800" b="1" i="0" kern="1200">
                <a:solidFill>
                  <a:schemeClr val="bg2"/>
                </a:solidFill>
                <a:effectLst/>
                <a:latin typeface="Arial"/>
                <a:ea typeface="+mn-ea"/>
                <a:cs typeface="+mn-cs"/>
              </a:rPr>
              <a:t> State Transfer</a:t>
            </a:r>
            <a:r>
              <a:rPr lang="de-DE" sz="1800" b="0" i="0" kern="1200">
                <a:solidFill>
                  <a:schemeClr val="bg2"/>
                </a:solidFill>
                <a:effectLst/>
                <a:latin typeface="Arial"/>
                <a:ea typeface="+mn-ea"/>
                <a:cs typeface="+mn-cs"/>
              </a:rPr>
              <a:t> (abgekürzt </a:t>
            </a:r>
            <a:r>
              <a:rPr lang="de-DE" sz="1800" b="1" i="0" kern="1200">
                <a:solidFill>
                  <a:schemeClr val="bg2"/>
                </a:solidFill>
                <a:effectLst/>
                <a:latin typeface="Arial"/>
                <a:ea typeface="+mn-ea"/>
                <a:cs typeface="+mn-cs"/>
              </a:rPr>
              <a:t>REST</a:t>
            </a:r>
            <a:r>
              <a:rPr lang="de-DE" sz="1800" b="0" i="0" kern="1200">
                <a:solidFill>
                  <a:schemeClr val="bg2"/>
                </a:solidFill>
                <a:effectLst/>
                <a:latin typeface="Arial"/>
                <a:ea typeface="+mn-ea"/>
                <a:cs typeface="+mn-cs"/>
              </a:rPr>
              <a:t>, seltener auch </a:t>
            </a:r>
            <a:r>
              <a:rPr lang="de-DE" sz="1800" b="1" i="0" kern="1200" err="1">
                <a:solidFill>
                  <a:schemeClr val="bg2"/>
                </a:solidFill>
                <a:effectLst/>
                <a:latin typeface="Arial"/>
                <a:ea typeface="+mn-ea"/>
                <a:cs typeface="+mn-cs"/>
              </a:rPr>
              <a:t>ReST</a:t>
            </a:r>
            <a:r>
              <a:rPr lang="de-DE" sz="1800" b="0" i="0" kern="1200">
                <a:solidFill>
                  <a:schemeClr val="bg2"/>
                </a:solidFill>
                <a:effectLst/>
                <a:latin typeface="Arial"/>
                <a:ea typeface="+mn-ea"/>
                <a:cs typeface="+mn-cs"/>
              </a:rPr>
              <a:t>) bezeichnet ein </a:t>
            </a:r>
            <a:r>
              <a:rPr lang="de-DE" sz="1800" b="0" i="0" u="none" strike="noStrike" kern="1200">
                <a:solidFill>
                  <a:schemeClr val="bg2"/>
                </a:solidFill>
                <a:effectLst/>
                <a:latin typeface="Arial"/>
                <a:ea typeface="+mn-ea"/>
                <a:cs typeface="+mn-cs"/>
                <a:hlinkClick r:id="rId3" tooltip="Programmierparadigma">
                  <a:extLst>
                    <a:ext uri="{A12FA001-AC4F-418D-AE19-62706E023703}">
                      <ahyp:hlinkClr xmlns:ahyp="http://schemas.microsoft.com/office/drawing/2018/hyperlinkcolor" val="tx"/>
                    </a:ext>
                  </a:extLst>
                </a:hlinkClick>
              </a:rPr>
              <a:t>Programmierparadigma</a:t>
            </a:r>
            <a:r>
              <a:rPr lang="de-DE" sz="1800" b="0" i="0" kern="1200">
                <a:solidFill>
                  <a:schemeClr val="bg2"/>
                </a:solidFill>
                <a:effectLst/>
                <a:latin typeface="Arial"/>
                <a:ea typeface="+mn-ea"/>
                <a:cs typeface="+mn-cs"/>
              </a:rPr>
              <a:t> für </a:t>
            </a:r>
            <a:r>
              <a:rPr lang="de-DE" sz="1800" b="0" i="0" u="none" strike="noStrike" kern="1200">
                <a:solidFill>
                  <a:schemeClr val="bg2"/>
                </a:solidFill>
                <a:effectLst/>
                <a:latin typeface="Arial"/>
                <a:ea typeface="+mn-ea"/>
                <a:cs typeface="+mn-cs"/>
                <a:hlinkClick r:id="rId4" tooltip="Verteiltes System">
                  <a:extLst>
                    <a:ext uri="{A12FA001-AC4F-418D-AE19-62706E023703}">
                      <ahyp:hlinkClr xmlns:ahyp="http://schemas.microsoft.com/office/drawing/2018/hyperlinkcolor" val="tx"/>
                    </a:ext>
                  </a:extLst>
                </a:hlinkClick>
              </a:rPr>
              <a:t>verteilte Systeme</a:t>
            </a:r>
            <a:r>
              <a:rPr lang="de-DE" sz="1800" b="0" i="0" kern="1200">
                <a:solidFill>
                  <a:schemeClr val="bg2"/>
                </a:solidFill>
                <a:effectLst/>
                <a:latin typeface="Arial"/>
                <a:ea typeface="+mn-ea"/>
                <a:cs typeface="+mn-cs"/>
              </a:rPr>
              <a:t>, insbesondere für </a:t>
            </a:r>
            <a:r>
              <a:rPr lang="de-DE" sz="1800" b="0" i="0" u="none" strike="noStrike" kern="1200">
                <a:solidFill>
                  <a:schemeClr val="bg2"/>
                </a:solidFill>
                <a:effectLst/>
                <a:latin typeface="Arial"/>
                <a:ea typeface="+mn-ea"/>
                <a:cs typeface="+mn-cs"/>
                <a:hlinkClick r:id="rId5" tooltip="Webservice">
                  <a:extLst>
                    <a:ext uri="{A12FA001-AC4F-418D-AE19-62706E023703}">
                      <ahyp:hlinkClr xmlns:ahyp="http://schemas.microsoft.com/office/drawing/2018/hyperlinkcolor" val="tx"/>
                    </a:ext>
                  </a:extLst>
                </a:hlinkClick>
              </a:rPr>
              <a:t>Webservices</a:t>
            </a:r>
            <a:r>
              <a:rPr lang="de-DE" sz="1800" b="0" i="0" kern="1200">
                <a:solidFill>
                  <a:schemeClr val="bg2"/>
                </a:solidFill>
                <a:effectLst/>
                <a:latin typeface="Arial"/>
                <a:ea typeface="+mn-ea"/>
                <a:cs typeface="+mn-cs"/>
              </a:rPr>
              <a:t>. REST ist eine Abstraktion der Struktur und des Verhaltens des </a:t>
            </a:r>
            <a:r>
              <a:rPr lang="de-DE" sz="1800" b="0" i="0" u="none" strike="noStrike" kern="1200">
                <a:solidFill>
                  <a:schemeClr val="bg2"/>
                </a:solidFill>
                <a:effectLst/>
                <a:latin typeface="Arial"/>
                <a:ea typeface="+mn-ea"/>
                <a:cs typeface="+mn-cs"/>
                <a:hlinkClick r:id="rId6" tooltip="World Wide Web">
                  <a:extLst>
                    <a:ext uri="{A12FA001-AC4F-418D-AE19-62706E023703}">
                      <ahyp:hlinkClr xmlns:ahyp="http://schemas.microsoft.com/office/drawing/2018/hyperlinkcolor" val="tx"/>
                    </a:ext>
                  </a:extLst>
                </a:hlinkClick>
              </a:rPr>
              <a:t>World Wide Web</a:t>
            </a:r>
            <a:r>
              <a:rPr lang="de-DE" sz="1800" b="0" i="0" kern="1200">
                <a:solidFill>
                  <a:schemeClr val="bg2"/>
                </a:solidFill>
                <a:effectLst/>
                <a:latin typeface="Arial"/>
                <a:ea typeface="+mn-ea"/>
                <a:cs typeface="+mn-cs"/>
              </a:rPr>
              <a:t>. REST hat das Ziel, einen Architekturstil zu schaffen, der die Anforderungen des modernen Web besser darstellt. Dabei unterscheidet sich REST vor allem in der Forderung nach einer einheitlichen Schnittstelle von anderen Architekturstilen.</a:t>
            </a:r>
          </a:p>
          <a:p>
            <a:r>
              <a:rPr lang="de-DE" sz="1800" b="0" i="0" kern="1200">
                <a:solidFill>
                  <a:schemeClr val="bg2"/>
                </a:solidFill>
                <a:effectLst/>
                <a:latin typeface="Arial"/>
                <a:ea typeface="+mn-ea"/>
                <a:cs typeface="+mn-cs"/>
              </a:rPr>
              <a:t>Der Zweck von REST liegt schwerpunktmäßig auf der </a:t>
            </a:r>
            <a:r>
              <a:rPr lang="de-DE" sz="1800" b="0" i="0" u="none" strike="noStrike" kern="1200">
                <a:solidFill>
                  <a:schemeClr val="bg2"/>
                </a:solidFill>
                <a:effectLst/>
                <a:latin typeface="Arial"/>
                <a:ea typeface="+mn-ea"/>
                <a:cs typeface="+mn-cs"/>
                <a:hlinkClick r:id="rId7" tooltip="Maschine-zu-Maschine-Kommunikation">
                  <a:extLst>
                    <a:ext uri="{A12FA001-AC4F-418D-AE19-62706E023703}">
                      <ahyp:hlinkClr xmlns:ahyp="http://schemas.microsoft.com/office/drawing/2018/hyperlinkcolor" val="tx"/>
                    </a:ext>
                  </a:extLst>
                </a:hlinkClick>
              </a:rPr>
              <a:t>Maschine-zu-Maschine-Kommunikation</a:t>
            </a:r>
            <a:r>
              <a:rPr lang="de-DE" sz="1800" b="0" i="0" kern="1200">
                <a:solidFill>
                  <a:schemeClr val="bg2"/>
                </a:solidFill>
                <a:effectLst/>
                <a:latin typeface="Arial"/>
                <a:ea typeface="+mn-ea"/>
                <a:cs typeface="+mn-cs"/>
              </a:rPr>
              <a:t>. REST stellt eine einfache Alternative zu ähnlichen Verfahren wie </a:t>
            </a:r>
            <a:r>
              <a:rPr lang="de-DE" sz="1800" b="0" i="0" u="none" strike="noStrike" kern="1200">
                <a:solidFill>
                  <a:schemeClr val="bg2"/>
                </a:solidFill>
                <a:effectLst/>
                <a:latin typeface="Arial"/>
                <a:ea typeface="+mn-ea"/>
                <a:cs typeface="+mn-cs"/>
                <a:hlinkClick r:id="rId8" tooltip="SOAP">
                  <a:extLst>
                    <a:ext uri="{A12FA001-AC4F-418D-AE19-62706E023703}">
                      <ahyp:hlinkClr xmlns:ahyp="http://schemas.microsoft.com/office/drawing/2018/hyperlinkcolor" val="tx"/>
                    </a:ext>
                  </a:extLst>
                </a:hlinkClick>
              </a:rPr>
              <a:t>SOAP</a:t>
            </a:r>
            <a:r>
              <a:rPr lang="de-DE" sz="1800" b="0" i="0" kern="1200">
                <a:solidFill>
                  <a:schemeClr val="bg2"/>
                </a:solidFill>
                <a:effectLst/>
                <a:latin typeface="Arial"/>
                <a:ea typeface="+mn-ea"/>
                <a:cs typeface="+mn-cs"/>
              </a:rPr>
              <a:t> und </a:t>
            </a:r>
            <a:r>
              <a:rPr lang="de-DE" sz="1800" b="0" i="0" u="none" strike="noStrike" kern="1200">
                <a:solidFill>
                  <a:schemeClr val="bg2"/>
                </a:solidFill>
                <a:effectLst/>
                <a:latin typeface="Arial"/>
                <a:ea typeface="+mn-ea"/>
                <a:cs typeface="+mn-cs"/>
                <a:hlinkClick r:id="rId9" tooltip="Web Services Description Language">
                  <a:extLst>
                    <a:ext uri="{A12FA001-AC4F-418D-AE19-62706E023703}">
                      <ahyp:hlinkClr xmlns:ahyp="http://schemas.microsoft.com/office/drawing/2018/hyperlinkcolor" val="tx"/>
                    </a:ext>
                  </a:extLst>
                </a:hlinkClick>
              </a:rPr>
              <a:t>WSDL</a:t>
            </a:r>
            <a:r>
              <a:rPr lang="de-DE" sz="1800" b="0" i="0" kern="1200">
                <a:solidFill>
                  <a:schemeClr val="bg2"/>
                </a:solidFill>
                <a:effectLst/>
                <a:latin typeface="Arial"/>
                <a:ea typeface="+mn-ea"/>
                <a:cs typeface="+mn-cs"/>
              </a:rPr>
              <a:t> und dem verwandten Verfahren </a:t>
            </a:r>
            <a:r>
              <a:rPr lang="de-DE" sz="1800" b="0" i="0" u="none" strike="noStrike" kern="1200">
                <a:solidFill>
                  <a:schemeClr val="bg2"/>
                </a:solidFill>
                <a:effectLst/>
                <a:latin typeface="Arial"/>
                <a:ea typeface="+mn-ea"/>
                <a:cs typeface="+mn-cs"/>
                <a:hlinkClick r:id="rId10" tooltip="Remote Procedure Call">
                  <a:extLst>
                    <a:ext uri="{A12FA001-AC4F-418D-AE19-62706E023703}">
                      <ahyp:hlinkClr xmlns:ahyp="http://schemas.microsoft.com/office/drawing/2018/hyperlinkcolor" val="tx"/>
                    </a:ext>
                  </a:extLst>
                </a:hlinkClick>
              </a:rPr>
              <a:t>RPC</a:t>
            </a:r>
            <a:r>
              <a:rPr lang="de-DE" sz="1800" b="0" i="0" kern="1200">
                <a:solidFill>
                  <a:schemeClr val="bg2"/>
                </a:solidFill>
                <a:effectLst/>
                <a:latin typeface="Arial"/>
                <a:ea typeface="+mn-ea"/>
                <a:cs typeface="+mn-cs"/>
              </a:rPr>
              <a:t> dar. Anders als bei vielen verwandten Architekturen kodiert REST keine Methodeninformation in den </a:t>
            </a:r>
            <a:r>
              <a:rPr lang="de-DE" sz="1800" b="0" i="0" u="none" strike="noStrike" kern="1200">
                <a:solidFill>
                  <a:schemeClr val="bg2"/>
                </a:solidFill>
                <a:effectLst/>
                <a:latin typeface="Arial"/>
                <a:ea typeface="+mn-ea"/>
                <a:cs typeface="+mn-cs"/>
                <a:hlinkClick r:id="rId11" tooltip="Uniform Resource Identifier">
                  <a:extLst>
                    <a:ext uri="{A12FA001-AC4F-418D-AE19-62706E023703}">
                      <ahyp:hlinkClr xmlns:ahyp="http://schemas.microsoft.com/office/drawing/2018/hyperlinkcolor" val="tx"/>
                    </a:ext>
                  </a:extLst>
                </a:hlinkClick>
              </a:rPr>
              <a:t>URI</a:t>
            </a:r>
            <a:r>
              <a:rPr lang="de-DE" sz="1800" b="0" i="0" kern="1200">
                <a:solidFill>
                  <a:schemeClr val="bg2"/>
                </a:solidFill>
                <a:effectLst/>
                <a:latin typeface="Arial"/>
                <a:ea typeface="+mn-ea"/>
                <a:cs typeface="+mn-cs"/>
              </a:rPr>
              <a:t>, da der URI Ort und Namen der Ressource angibt, nicht aber die Funktionalität, die der Web-Dienst zu der Ressource anbietet. Der Vorteil von REST liegt darin, dass im WWW bereits ein Großteil der für REST nötigen Infrastruktur (z. B. Web- und </a:t>
            </a:r>
            <a:r>
              <a:rPr lang="de-DE" sz="1800" b="0" i="0" kern="1200" err="1">
                <a:solidFill>
                  <a:schemeClr val="bg2"/>
                </a:solidFill>
                <a:effectLst/>
                <a:latin typeface="Arial"/>
                <a:ea typeface="+mn-ea"/>
                <a:cs typeface="+mn-cs"/>
              </a:rPr>
              <a:t>Application</a:t>
            </a:r>
            <a:r>
              <a:rPr lang="de-DE" sz="1800" b="0" i="0" kern="1200">
                <a:solidFill>
                  <a:schemeClr val="bg2"/>
                </a:solidFill>
                <a:effectLst/>
                <a:latin typeface="Arial"/>
                <a:ea typeface="+mn-ea"/>
                <a:cs typeface="+mn-cs"/>
              </a:rPr>
              <a:t>-Server, </a:t>
            </a:r>
            <a:r>
              <a:rPr lang="de-DE" sz="1800" b="0" i="0" u="none" strike="noStrike" kern="1200">
                <a:solidFill>
                  <a:schemeClr val="bg2"/>
                </a:solidFill>
                <a:effectLst/>
                <a:latin typeface="Arial"/>
                <a:ea typeface="+mn-ea"/>
                <a:cs typeface="+mn-cs"/>
                <a:hlinkClick r:id="rId12" tooltip="Hypertext Transfer Protocol">
                  <a:extLst>
                    <a:ext uri="{A12FA001-AC4F-418D-AE19-62706E023703}">
                      <ahyp:hlinkClr xmlns:ahyp="http://schemas.microsoft.com/office/drawing/2018/hyperlinkcolor" val="tx"/>
                    </a:ext>
                  </a:extLst>
                </a:hlinkClick>
              </a:rPr>
              <a:t>HTTP</a:t>
            </a:r>
            <a:r>
              <a:rPr lang="de-DE" sz="1800" b="0" i="0" kern="1200">
                <a:solidFill>
                  <a:schemeClr val="bg2"/>
                </a:solidFill>
                <a:effectLst/>
                <a:latin typeface="Arial"/>
                <a:ea typeface="+mn-ea"/>
                <a:cs typeface="+mn-cs"/>
              </a:rPr>
              <a:t>-fähige Clients, </a:t>
            </a:r>
            <a:r>
              <a:rPr lang="de-DE" sz="1800" b="0" i="0" u="none" strike="noStrike" kern="1200">
                <a:solidFill>
                  <a:schemeClr val="bg2"/>
                </a:solidFill>
                <a:effectLst/>
                <a:latin typeface="Arial"/>
                <a:ea typeface="+mn-ea"/>
                <a:cs typeface="+mn-cs"/>
                <a:hlinkClick r:id="rId13" tooltip="HTML">
                  <a:extLst>
                    <a:ext uri="{A12FA001-AC4F-418D-AE19-62706E023703}">
                      <ahyp:hlinkClr xmlns:ahyp="http://schemas.microsoft.com/office/drawing/2018/hyperlinkcolor" val="tx"/>
                    </a:ext>
                  </a:extLst>
                </a:hlinkClick>
              </a:rPr>
              <a:t>HTML</a:t>
            </a:r>
            <a:r>
              <a:rPr lang="de-DE" sz="1800" b="0" i="0" kern="1200">
                <a:solidFill>
                  <a:schemeClr val="bg2"/>
                </a:solidFill>
                <a:effectLst/>
                <a:latin typeface="Arial"/>
                <a:ea typeface="+mn-ea"/>
                <a:cs typeface="+mn-cs"/>
              </a:rPr>
              <a:t>- und </a:t>
            </a:r>
            <a:r>
              <a:rPr lang="de-DE" sz="1800" b="0" i="0" u="none" strike="noStrike" kern="1200">
                <a:solidFill>
                  <a:schemeClr val="bg2"/>
                </a:solidFill>
                <a:effectLst/>
                <a:latin typeface="Arial"/>
                <a:ea typeface="+mn-ea"/>
                <a:cs typeface="+mn-cs"/>
                <a:hlinkClick r:id="rId14" tooltip="XML">
                  <a:extLst>
                    <a:ext uri="{A12FA001-AC4F-418D-AE19-62706E023703}">
                      <ahyp:hlinkClr xmlns:ahyp="http://schemas.microsoft.com/office/drawing/2018/hyperlinkcolor" val="tx"/>
                    </a:ext>
                  </a:extLst>
                </a:hlinkClick>
              </a:rPr>
              <a:t>XML</a:t>
            </a:r>
            <a:r>
              <a:rPr lang="de-DE" sz="1800" b="0" i="0" kern="1200">
                <a:solidFill>
                  <a:schemeClr val="bg2"/>
                </a:solidFill>
                <a:effectLst/>
                <a:latin typeface="Arial"/>
                <a:ea typeface="+mn-ea"/>
                <a:cs typeface="+mn-cs"/>
              </a:rPr>
              <a:t>-Parser, Sicherheitsmechanismen) vorhanden ist, und viele Web-Dienste per se REST-konform sind. Eine Ressource kann dabei über verschiedene </a:t>
            </a:r>
            <a:r>
              <a:rPr lang="de-DE" sz="1800" b="0" i="0" u="none" strike="noStrike" kern="1200">
                <a:solidFill>
                  <a:schemeClr val="bg2"/>
                </a:solidFill>
                <a:effectLst/>
                <a:latin typeface="Arial"/>
                <a:ea typeface="+mn-ea"/>
                <a:cs typeface="+mn-cs"/>
                <a:hlinkClick r:id="rId15" tooltip="Medientyp (Informatik) (Seite nicht vorhanden)">
                  <a:extLst>
                    <a:ext uri="{A12FA001-AC4F-418D-AE19-62706E023703}">
                      <ahyp:hlinkClr xmlns:ahyp="http://schemas.microsoft.com/office/drawing/2018/hyperlinkcolor" val="tx"/>
                    </a:ext>
                  </a:extLst>
                </a:hlinkClick>
              </a:rPr>
              <a:t>Medientypen</a:t>
            </a:r>
            <a:r>
              <a:rPr lang="de-DE" sz="1800" b="0" i="0" kern="1200">
                <a:solidFill>
                  <a:schemeClr val="bg2"/>
                </a:solidFill>
                <a:effectLst/>
                <a:latin typeface="Arial"/>
                <a:ea typeface="+mn-ea"/>
                <a:cs typeface="+mn-cs"/>
              </a:rPr>
              <a:t> dargestellt werden, auch </a:t>
            </a:r>
            <a:r>
              <a:rPr lang="de-DE" sz="1800" b="0" i="1" kern="1200">
                <a:solidFill>
                  <a:schemeClr val="bg2"/>
                </a:solidFill>
                <a:effectLst/>
                <a:latin typeface="Arial"/>
                <a:ea typeface="+mn-ea"/>
                <a:cs typeface="+mn-cs"/>
              </a:rPr>
              <a:t>Repräsentation der Ressource</a:t>
            </a:r>
            <a:r>
              <a:rPr lang="de-DE" sz="1800" b="0" i="0" kern="1200">
                <a:solidFill>
                  <a:schemeClr val="bg2"/>
                </a:solidFill>
                <a:effectLst/>
                <a:latin typeface="Arial"/>
                <a:ea typeface="+mn-ea"/>
                <a:cs typeface="+mn-cs"/>
              </a:rPr>
              <a:t> genannt.</a:t>
            </a:r>
          </a:p>
          <a:p>
            <a:r>
              <a:rPr lang="de-DE" sz="1800" b="0" i="0" kern="1200">
                <a:solidFill>
                  <a:schemeClr val="bg2"/>
                </a:solidFill>
                <a:effectLst/>
                <a:latin typeface="Arial"/>
                <a:ea typeface="+mn-ea"/>
                <a:cs typeface="+mn-cs"/>
              </a:rPr>
              <a:t>So ist ein </a:t>
            </a:r>
            <a:r>
              <a:rPr lang="de-DE" sz="1800" b="0" i="0" u="none" strike="noStrike" kern="1200">
                <a:solidFill>
                  <a:schemeClr val="bg2"/>
                </a:solidFill>
                <a:effectLst/>
                <a:latin typeface="Arial"/>
                <a:ea typeface="+mn-ea"/>
                <a:cs typeface="+mn-cs"/>
                <a:hlinkClick r:id="rId16" tooltip="Online-Dienst">
                  <a:extLst>
                    <a:ext uri="{A12FA001-AC4F-418D-AE19-62706E023703}">
                      <ahyp:hlinkClr xmlns:ahyp="http://schemas.microsoft.com/office/drawing/2018/hyperlinkcolor" val="tx"/>
                    </a:ext>
                  </a:extLst>
                </a:hlinkClick>
              </a:rPr>
              <a:t>Online-Dienst</a:t>
            </a:r>
            <a:r>
              <a:rPr lang="de-DE" sz="1800" b="0" i="0" kern="1200">
                <a:solidFill>
                  <a:schemeClr val="bg2"/>
                </a:solidFill>
                <a:effectLst/>
                <a:latin typeface="Arial"/>
                <a:ea typeface="+mn-ea"/>
                <a:cs typeface="+mn-cs"/>
              </a:rPr>
              <a:t>, der lediglich unveränderte Seiteninhalte nach dem Internetstandard HTTP anbietet, bereits REST-konform. Dynamisch erzeugte Seiten folgen diesem Paradigma jedoch oft nicht. So bieten beispielsweise Nachrichtenseiten sich ständig ändernde Informationen mit sowohl unterschiedlichem Format als auch Inhalt an, die nur schwer automatisch verarbeitet werden können. Bliebe das Format unverändert, so wäre eine wichtige REST-Eigenschaft erfüllt. So wäre eine Webseite, auf der ständig die aktuelle Uhrzeit in immer demselben Format abrufbar ist, REST-konform.</a:t>
            </a:r>
          </a:p>
          <a:p>
            <a:endParaRPr lang="de-DE" altLang="de-DE"/>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4B764F0B-F305-4082-8351-7ED9314EAF81}"/>
              </a:ext>
            </a:extLst>
          </p:cNvPr>
          <p:cNvSpPr>
            <a:spLocks noGrp="1" noChangeArrowheads="1"/>
          </p:cNvSpPr>
          <p:nvPr>
            <p:ph type="sldNum" sz="quarter" idx="5"/>
          </p:nvPr>
        </p:nvSpPr>
        <p:spPr>
          <a:ln/>
        </p:spPr>
        <p:txBody>
          <a:bodyPr/>
          <a:lstStyle/>
          <a:p>
            <a:fld id="{3525C23E-481F-4404-BE9A-CD658576EE86}" type="slidenum">
              <a:rPr lang="en-US" altLang="de-DE"/>
              <a:pPr/>
              <a:t>9</a:t>
            </a:fld>
            <a:endParaRPr lang="en-US" altLang="de-DE"/>
          </a:p>
        </p:txBody>
      </p:sp>
      <p:sp>
        <p:nvSpPr>
          <p:cNvPr id="39938" name="Rectangle 2">
            <a:extLst>
              <a:ext uri="{FF2B5EF4-FFF2-40B4-BE49-F238E27FC236}">
                <a16:creationId xmlns:a16="http://schemas.microsoft.com/office/drawing/2014/main" id="{F44BFDA0-A780-4D89-8C76-2B8D4CE13E29}"/>
              </a:ext>
            </a:extLst>
          </p:cNvPr>
          <p:cNvSpPr>
            <a:spLocks noGrp="1" noRot="1" noChangeAspect="1" noChangeArrowheads="1" noTextEdit="1"/>
          </p:cNvSpPr>
          <p:nvPr>
            <p:ph type="sldImg"/>
          </p:nvPr>
        </p:nvSpPr>
        <p:spPr>
          <a:ln/>
        </p:spPr>
      </p:sp>
      <p:sp>
        <p:nvSpPr>
          <p:cNvPr id="39939" name="Rectangle 3">
            <a:extLst>
              <a:ext uri="{FF2B5EF4-FFF2-40B4-BE49-F238E27FC236}">
                <a16:creationId xmlns:a16="http://schemas.microsoft.com/office/drawing/2014/main" id="{FBFF1CA6-F32D-4677-88DD-18F69BFE367A}"/>
              </a:ext>
            </a:extLst>
          </p:cNvPr>
          <p:cNvSpPr>
            <a:spLocks noGrp="1" noChangeArrowheads="1"/>
          </p:cNvSpPr>
          <p:nvPr>
            <p:ph type="body" idx="1"/>
          </p:nvPr>
        </p:nvSpPr>
        <p:spPr/>
        <p:txBody>
          <a:bodyPr/>
          <a:lstStyle/>
          <a:p>
            <a:endParaRPr lang="de-DE" altLang="de-DE"/>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8EFE149D-4D2B-46BD-ACAB-01AD2469FE32}"/>
              </a:ext>
            </a:extLst>
          </p:cNvPr>
          <p:cNvSpPr>
            <a:spLocks noGrp="1" noChangeArrowheads="1"/>
          </p:cNvSpPr>
          <p:nvPr>
            <p:ph type="sldNum" sz="quarter" idx="5"/>
          </p:nvPr>
        </p:nvSpPr>
        <p:spPr>
          <a:ln/>
        </p:spPr>
        <p:txBody>
          <a:bodyPr/>
          <a:lstStyle/>
          <a:p>
            <a:fld id="{DC9FFE88-68D0-4544-8474-76330A06FB38}" type="slidenum">
              <a:rPr lang="en-US" altLang="de-DE"/>
              <a:pPr/>
              <a:t>10</a:t>
            </a:fld>
            <a:endParaRPr lang="en-US" altLang="de-DE"/>
          </a:p>
        </p:txBody>
      </p:sp>
      <p:sp>
        <p:nvSpPr>
          <p:cNvPr id="20482" name="Rectangle 2">
            <a:extLst>
              <a:ext uri="{FF2B5EF4-FFF2-40B4-BE49-F238E27FC236}">
                <a16:creationId xmlns:a16="http://schemas.microsoft.com/office/drawing/2014/main" id="{F698F050-6FCB-4A7C-97A9-ABB6C83968CB}"/>
              </a:ext>
            </a:extLst>
          </p:cNvPr>
          <p:cNvSpPr>
            <a:spLocks noGrp="1" noRot="1" noChangeAspect="1" noChangeArrowheads="1" noTextEdit="1"/>
          </p:cNvSpPr>
          <p:nvPr>
            <p:ph type="sldImg"/>
          </p:nvPr>
        </p:nvSpPr>
        <p:spPr>
          <a:ln/>
        </p:spPr>
      </p:sp>
      <p:sp>
        <p:nvSpPr>
          <p:cNvPr id="20483" name="Rectangle 3">
            <a:extLst>
              <a:ext uri="{FF2B5EF4-FFF2-40B4-BE49-F238E27FC236}">
                <a16:creationId xmlns:a16="http://schemas.microsoft.com/office/drawing/2014/main" id="{834A099A-1C4E-4DA9-B2B0-197D1AE545A1}"/>
              </a:ext>
            </a:extLst>
          </p:cNvPr>
          <p:cNvSpPr>
            <a:spLocks noGrp="1" noChangeArrowheads="1"/>
          </p:cNvSpPr>
          <p:nvPr>
            <p:ph type="body" idx="1"/>
          </p:nvPr>
        </p:nvSpPr>
        <p:spPr>
          <a:xfrm>
            <a:off x="685800" y="4343400"/>
            <a:ext cx="5486400" cy="4114800"/>
          </a:xfrm>
        </p:spPr>
        <p:txBody>
          <a:bodyPr/>
          <a:lstStyle/>
          <a:p>
            <a:endParaRPr lang="de-DE" altLang="de-DE"/>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a:t>Swagger</a:t>
            </a:r>
            <a:r>
              <a:rPr lang="de-DE" dirty="0"/>
              <a:t> </a:t>
            </a:r>
            <a:r>
              <a:rPr lang="de-DE" dirty="0" err="1"/>
              <a:t>allows</a:t>
            </a:r>
            <a:r>
              <a:rPr lang="de-DE" dirty="0"/>
              <a:t> </a:t>
            </a:r>
            <a:r>
              <a:rPr lang="de-DE" dirty="0" err="1"/>
              <a:t>you</a:t>
            </a:r>
            <a:r>
              <a:rPr lang="de-DE" dirty="0"/>
              <a:t> </a:t>
            </a:r>
            <a:r>
              <a:rPr lang="de-DE" dirty="0" err="1"/>
              <a:t>to</a:t>
            </a:r>
            <a:r>
              <a:rPr lang="de-DE" dirty="0"/>
              <a:t> </a:t>
            </a:r>
            <a:r>
              <a:rPr lang="de-DE" dirty="0" err="1"/>
              <a:t>describe</a:t>
            </a:r>
            <a:r>
              <a:rPr lang="de-DE" dirty="0"/>
              <a:t> </a:t>
            </a:r>
            <a:r>
              <a:rPr lang="de-DE" dirty="0" err="1"/>
              <a:t>the</a:t>
            </a:r>
            <a:r>
              <a:rPr lang="de-DE" dirty="0"/>
              <a:t> </a:t>
            </a:r>
            <a:r>
              <a:rPr lang="de-DE" dirty="0" err="1"/>
              <a:t>structure</a:t>
            </a:r>
            <a:r>
              <a:rPr lang="de-DE" dirty="0"/>
              <a:t> </a:t>
            </a:r>
            <a:r>
              <a:rPr lang="de-DE" dirty="0" err="1"/>
              <a:t>of</a:t>
            </a:r>
            <a:r>
              <a:rPr lang="de-DE" dirty="0"/>
              <a:t> </a:t>
            </a:r>
            <a:r>
              <a:rPr lang="de-DE" dirty="0" err="1"/>
              <a:t>your</a:t>
            </a:r>
            <a:r>
              <a:rPr lang="de-DE" dirty="0"/>
              <a:t> APIs so </a:t>
            </a:r>
            <a:r>
              <a:rPr lang="de-DE" dirty="0" err="1"/>
              <a:t>that</a:t>
            </a:r>
            <a:r>
              <a:rPr lang="de-DE" dirty="0"/>
              <a:t> </a:t>
            </a:r>
            <a:r>
              <a:rPr lang="de-DE" dirty="0" err="1"/>
              <a:t>machines</a:t>
            </a:r>
            <a:r>
              <a:rPr lang="de-DE" dirty="0"/>
              <a:t> </a:t>
            </a:r>
            <a:r>
              <a:rPr lang="de-DE" dirty="0" err="1"/>
              <a:t>can</a:t>
            </a:r>
            <a:r>
              <a:rPr lang="de-DE" dirty="0"/>
              <a:t> </a:t>
            </a:r>
            <a:r>
              <a:rPr lang="de-DE" dirty="0" err="1"/>
              <a:t>read</a:t>
            </a:r>
            <a:r>
              <a:rPr lang="de-DE" dirty="0"/>
              <a:t> </a:t>
            </a:r>
            <a:r>
              <a:rPr lang="de-DE" dirty="0" err="1"/>
              <a:t>them</a:t>
            </a:r>
            <a:r>
              <a:rPr lang="de-DE" dirty="0"/>
              <a:t>.</a:t>
            </a:r>
          </a:p>
          <a:p>
            <a:r>
              <a:rPr lang="de-DE" dirty="0"/>
              <a:t>The </a:t>
            </a:r>
            <a:r>
              <a:rPr lang="de-DE" dirty="0" err="1"/>
              <a:t>ability</a:t>
            </a:r>
            <a:r>
              <a:rPr lang="de-DE" dirty="0"/>
              <a:t> </a:t>
            </a:r>
            <a:r>
              <a:rPr lang="de-DE" dirty="0" err="1"/>
              <a:t>of</a:t>
            </a:r>
            <a:r>
              <a:rPr lang="de-DE" dirty="0"/>
              <a:t> APIs </a:t>
            </a:r>
            <a:r>
              <a:rPr lang="de-DE" dirty="0" err="1"/>
              <a:t>to</a:t>
            </a:r>
            <a:r>
              <a:rPr lang="de-DE" dirty="0"/>
              <a:t> </a:t>
            </a:r>
            <a:r>
              <a:rPr lang="de-DE" dirty="0" err="1"/>
              <a:t>describe</a:t>
            </a:r>
            <a:r>
              <a:rPr lang="de-DE" dirty="0"/>
              <a:t> </a:t>
            </a:r>
            <a:r>
              <a:rPr lang="de-DE" dirty="0" err="1"/>
              <a:t>their</a:t>
            </a:r>
            <a:r>
              <a:rPr lang="de-DE" dirty="0"/>
              <a:t> </a:t>
            </a:r>
            <a:r>
              <a:rPr lang="de-DE" dirty="0" err="1"/>
              <a:t>own</a:t>
            </a:r>
            <a:r>
              <a:rPr lang="de-DE" dirty="0"/>
              <a:t> </a:t>
            </a:r>
            <a:r>
              <a:rPr lang="de-DE" dirty="0" err="1"/>
              <a:t>structure</a:t>
            </a:r>
            <a:r>
              <a:rPr lang="de-DE" dirty="0"/>
              <a:t> </a:t>
            </a:r>
            <a:r>
              <a:rPr lang="de-DE" dirty="0" err="1"/>
              <a:t>is</a:t>
            </a:r>
            <a:r>
              <a:rPr lang="de-DE" dirty="0"/>
              <a:t> </a:t>
            </a:r>
            <a:r>
              <a:rPr lang="de-DE" dirty="0" err="1"/>
              <a:t>the</a:t>
            </a:r>
            <a:r>
              <a:rPr lang="de-DE" dirty="0"/>
              <a:t> </a:t>
            </a:r>
            <a:r>
              <a:rPr lang="de-DE" dirty="0" err="1"/>
              <a:t>root</a:t>
            </a:r>
            <a:r>
              <a:rPr lang="de-DE" dirty="0"/>
              <a:t> </a:t>
            </a:r>
            <a:r>
              <a:rPr lang="de-DE" dirty="0" err="1"/>
              <a:t>of</a:t>
            </a:r>
            <a:r>
              <a:rPr lang="de-DE" dirty="0"/>
              <a:t> all </a:t>
            </a:r>
            <a:r>
              <a:rPr lang="de-DE" dirty="0" err="1"/>
              <a:t>awesomeness</a:t>
            </a:r>
            <a:r>
              <a:rPr lang="de-DE" dirty="0"/>
              <a:t> in </a:t>
            </a:r>
            <a:r>
              <a:rPr lang="de-DE" dirty="0" err="1"/>
              <a:t>Swagger</a:t>
            </a:r>
            <a:r>
              <a:rPr lang="de-DE" dirty="0"/>
              <a:t>. </a:t>
            </a:r>
            <a:r>
              <a:rPr lang="de-DE" dirty="0" err="1"/>
              <a:t>Why</a:t>
            </a:r>
            <a:r>
              <a:rPr lang="de-DE" dirty="0"/>
              <a:t> </a:t>
            </a:r>
            <a:r>
              <a:rPr lang="de-DE" dirty="0" err="1"/>
              <a:t>is</a:t>
            </a:r>
            <a:r>
              <a:rPr lang="de-DE" dirty="0"/>
              <a:t> </a:t>
            </a:r>
            <a:r>
              <a:rPr lang="de-DE" dirty="0" err="1"/>
              <a:t>it</a:t>
            </a:r>
            <a:r>
              <a:rPr lang="de-DE" dirty="0"/>
              <a:t> so </a:t>
            </a:r>
            <a:r>
              <a:rPr lang="de-DE" dirty="0" err="1"/>
              <a:t>great</a:t>
            </a:r>
            <a:r>
              <a:rPr lang="de-DE" dirty="0"/>
              <a:t>? </a:t>
            </a:r>
            <a:r>
              <a:rPr lang="de-DE" dirty="0" err="1"/>
              <a:t>Well</a:t>
            </a:r>
            <a:r>
              <a:rPr lang="de-DE" dirty="0"/>
              <a:t>, </a:t>
            </a:r>
            <a:r>
              <a:rPr lang="de-DE" dirty="0" err="1"/>
              <a:t>by</a:t>
            </a:r>
            <a:r>
              <a:rPr lang="de-DE" dirty="0"/>
              <a:t> </a:t>
            </a:r>
            <a:r>
              <a:rPr lang="de-DE" dirty="0" err="1"/>
              <a:t>reading</a:t>
            </a:r>
            <a:r>
              <a:rPr lang="de-DE" dirty="0"/>
              <a:t> </a:t>
            </a:r>
            <a:r>
              <a:rPr lang="de-DE" dirty="0" err="1"/>
              <a:t>your</a:t>
            </a:r>
            <a:r>
              <a:rPr lang="de-DE" dirty="0"/>
              <a:t> </a:t>
            </a:r>
            <a:r>
              <a:rPr lang="de-DE" dirty="0" err="1"/>
              <a:t>API’s</a:t>
            </a:r>
            <a:r>
              <a:rPr lang="de-DE" dirty="0"/>
              <a:t> </a:t>
            </a:r>
            <a:r>
              <a:rPr lang="de-DE" dirty="0" err="1"/>
              <a:t>structure</a:t>
            </a:r>
            <a:r>
              <a:rPr lang="de-DE" dirty="0"/>
              <a:t>, </a:t>
            </a:r>
            <a:r>
              <a:rPr lang="de-DE" dirty="0" err="1"/>
              <a:t>we</a:t>
            </a:r>
            <a:r>
              <a:rPr lang="de-DE" dirty="0"/>
              <a:t> </a:t>
            </a:r>
            <a:r>
              <a:rPr lang="de-DE" dirty="0" err="1"/>
              <a:t>can</a:t>
            </a:r>
            <a:r>
              <a:rPr lang="de-DE" dirty="0"/>
              <a:t> </a:t>
            </a:r>
            <a:r>
              <a:rPr lang="de-DE" dirty="0" err="1"/>
              <a:t>automatically</a:t>
            </a:r>
            <a:r>
              <a:rPr lang="de-DE" dirty="0"/>
              <a:t> </a:t>
            </a:r>
            <a:r>
              <a:rPr lang="de-DE" dirty="0" err="1"/>
              <a:t>build</a:t>
            </a:r>
            <a:r>
              <a:rPr lang="de-DE" dirty="0"/>
              <a:t> </a:t>
            </a:r>
            <a:r>
              <a:rPr lang="de-DE" dirty="0" err="1"/>
              <a:t>beautiful</a:t>
            </a:r>
            <a:r>
              <a:rPr lang="de-DE" dirty="0"/>
              <a:t> </a:t>
            </a:r>
            <a:r>
              <a:rPr lang="de-DE" dirty="0" err="1"/>
              <a:t>and</a:t>
            </a:r>
            <a:r>
              <a:rPr lang="de-DE" dirty="0"/>
              <a:t> </a:t>
            </a:r>
            <a:r>
              <a:rPr lang="de-DE" dirty="0" err="1"/>
              <a:t>interactive</a:t>
            </a:r>
            <a:r>
              <a:rPr lang="de-DE" dirty="0"/>
              <a:t> API </a:t>
            </a:r>
            <a:r>
              <a:rPr lang="de-DE" dirty="0" err="1"/>
              <a:t>documentation</a:t>
            </a:r>
            <a:r>
              <a:rPr lang="de-DE" dirty="0"/>
              <a:t>. </a:t>
            </a:r>
            <a:r>
              <a:rPr lang="de-DE" dirty="0" err="1"/>
              <a:t>We</a:t>
            </a:r>
            <a:r>
              <a:rPr lang="de-DE" dirty="0"/>
              <a:t> </a:t>
            </a:r>
            <a:r>
              <a:rPr lang="de-DE" dirty="0" err="1"/>
              <a:t>can</a:t>
            </a:r>
            <a:r>
              <a:rPr lang="de-DE" dirty="0"/>
              <a:t> also </a:t>
            </a:r>
            <a:r>
              <a:rPr lang="de-DE" dirty="0" err="1"/>
              <a:t>automatically</a:t>
            </a:r>
            <a:r>
              <a:rPr lang="de-DE" dirty="0"/>
              <a:t> </a:t>
            </a:r>
            <a:r>
              <a:rPr lang="de-DE" dirty="0" err="1"/>
              <a:t>generate</a:t>
            </a:r>
            <a:r>
              <a:rPr lang="de-DE" dirty="0"/>
              <a:t> </a:t>
            </a:r>
            <a:r>
              <a:rPr lang="de-DE" dirty="0" err="1"/>
              <a:t>client</a:t>
            </a:r>
            <a:r>
              <a:rPr lang="de-DE" dirty="0"/>
              <a:t> </a:t>
            </a:r>
            <a:r>
              <a:rPr lang="de-DE" dirty="0" err="1"/>
              <a:t>libraries</a:t>
            </a:r>
            <a:r>
              <a:rPr lang="de-DE" dirty="0"/>
              <a:t> </a:t>
            </a:r>
            <a:r>
              <a:rPr lang="de-DE" dirty="0" err="1"/>
              <a:t>for</a:t>
            </a:r>
            <a:r>
              <a:rPr lang="de-DE" dirty="0"/>
              <a:t> </a:t>
            </a:r>
            <a:r>
              <a:rPr lang="de-DE" dirty="0" err="1"/>
              <a:t>your</a:t>
            </a:r>
            <a:r>
              <a:rPr lang="de-DE" dirty="0"/>
              <a:t> API in </a:t>
            </a:r>
            <a:r>
              <a:rPr lang="de-DE" dirty="0" err="1"/>
              <a:t>many</a:t>
            </a:r>
            <a:r>
              <a:rPr lang="de-DE" dirty="0"/>
              <a:t> </a:t>
            </a:r>
            <a:r>
              <a:rPr lang="de-DE" dirty="0" err="1"/>
              <a:t>languages</a:t>
            </a:r>
            <a:r>
              <a:rPr lang="de-DE" dirty="0"/>
              <a:t> </a:t>
            </a:r>
            <a:r>
              <a:rPr lang="de-DE" dirty="0" err="1"/>
              <a:t>and</a:t>
            </a:r>
            <a:r>
              <a:rPr lang="de-DE" dirty="0"/>
              <a:t> </a:t>
            </a:r>
            <a:r>
              <a:rPr lang="de-DE" dirty="0" err="1"/>
              <a:t>explore</a:t>
            </a:r>
            <a:r>
              <a:rPr lang="de-DE" dirty="0"/>
              <a:t> </a:t>
            </a:r>
            <a:r>
              <a:rPr lang="de-DE" dirty="0" err="1"/>
              <a:t>other</a:t>
            </a:r>
            <a:r>
              <a:rPr lang="de-DE" dirty="0"/>
              <a:t> </a:t>
            </a:r>
            <a:r>
              <a:rPr lang="de-DE" dirty="0" err="1"/>
              <a:t>possibilities</a:t>
            </a:r>
            <a:r>
              <a:rPr lang="de-DE" dirty="0"/>
              <a:t> like </a:t>
            </a:r>
            <a:r>
              <a:rPr lang="de-DE" dirty="0" err="1"/>
              <a:t>automated</a:t>
            </a:r>
            <a:r>
              <a:rPr lang="de-DE" dirty="0"/>
              <a:t> </a:t>
            </a:r>
            <a:r>
              <a:rPr lang="de-DE" dirty="0" err="1"/>
              <a:t>testing</a:t>
            </a:r>
            <a:r>
              <a:rPr lang="de-DE" dirty="0"/>
              <a:t>.</a:t>
            </a:r>
          </a:p>
          <a:p>
            <a:r>
              <a:rPr lang="de-DE" dirty="0" err="1"/>
              <a:t>Swagger</a:t>
            </a:r>
            <a:r>
              <a:rPr lang="de-DE" dirty="0"/>
              <a:t> </a:t>
            </a:r>
            <a:r>
              <a:rPr lang="de-DE" dirty="0" err="1"/>
              <a:t>does</a:t>
            </a:r>
            <a:r>
              <a:rPr lang="de-DE" dirty="0"/>
              <a:t> </a:t>
            </a:r>
            <a:r>
              <a:rPr lang="de-DE" dirty="0" err="1"/>
              <a:t>this</a:t>
            </a:r>
            <a:r>
              <a:rPr lang="de-DE" dirty="0"/>
              <a:t> </a:t>
            </a:r>
            <a:r>
              <a:rPr lang="de-DE" dirty="0" err="1"/>
              <a:t>by</a:t>
            </a:r>
            <a:r>
              <a:rPr lang="de-DE" dirty="0"/>
              <a:t> </a:t>
            </a:r>
            <a:r>
              <a:rPr lang="de-DE" dirty="0" err="1"/>
              <a:t>asking</a:t>
            </a:r>
            <a:r>
              <a:rPr lang="de-DE" dirty="0"/>
              <a:t> </a:t>
            </a:r>
            <a:r>
              <a:rPr lang="de-DE" dirty="0" err="1"/>
              <a:t>your</a:t>
            </a:r>
            <a:r>
              <a:rPr lang="de-DE" dirty="0"/>
              <a:t> API </a:t>
            </a:r>
            <a:r>
              <a:rPr lang="de-DE" dirty="0" err="1"/>
              <a:t>to</a:t>
            </a:r>
            <a:r>
              <a:rPr lang="de-DE" dirty="0"/>
              <a:t> </a:t>
            </a:r>
            <a:r>
              <a:rPr lang="de-DE" dirty="0" err="1"/>
              <a:t>return</a:t>
            </a:r>
            <a:r>
              <a:rPr lang="de-DE" dirty="0"/>
              <a:t> a YAML </a:t>
            </a:r>
            <a:r>
              <a:rPr lang="de-DE" dirty="0" err="1"/>
              <a:t>or</a:t>
            </a:r>
            <a:r>
              <a:rPr lang="de-DE" dirty="0"/>
              <a:t> JSON </a:t>
            </a:r>
            <a:r>
              <a:rPr lang="de-DE" dirty="0" err="1"/>
              <a:t>that</a:t>
            </a:r>
            <a:r>
              <a:rPr lang="de-DE" dirty="0"/>
              <a:t> </a:t>
            </a:r>
            <a:r>
              <a:rPr lang="de-DE" dirty="0" err="1"/>
              <a:t>contains</a:t>
            </a:r>
            <a:r>
              <a:rPr lang="de-DE" dirty="0"/>
              <a:t> a </a:t>
            </a:r>
            <a:r>
              <a:rPr lang="de-DE" dirty="0" err="1"/>
              <a:t>detailed</a:t>
            </a:r>
            <a:r>
              <a:rPr lang="de-DE" dirty="0"/>
              <a:t> </a:t>
            </a:r>
            <a:r>
              <a:rPr lang="de-DE" dirty="0" err="1"/>
              <a:t>description</a:t>
            </a:r>
            <a:r>
              <a:rPr lang="de-DE" dirty="0"/>
              <a:t> </a:t>
            </a:r>
            <a:r>
              <a:rPr lang="de-DE" dirty="0" err="1"/>
              <a:t>of</a:t>
            </a:r>
            <a:r>
              <a:rPr lang="de-DE" dirty="0"/>
              <a:t> </a:t>
            </a:r>
            <a:r>
              <a:rPr lang="de-DE" dirty="0" err="1"/>
              <a:t>your</a:t>
            </a:r>
            <a:r>
              <a:rPr lang="de-DE" dirty="0"/>
              <a:t> </a:t>
            </a:r>
            <a:r>
              <a:rPr lang="de-DE" dirty="0" err="1"/>
              <a:t>entire</a:t>
            </a:r>
            <a:r>
              <a:rPr lang="de-DE" dirty="0"/>
              <a:t> API. This </a:t>
            </a:r>
            <a:r>
              <a:rPr lang="de-DE" dirty="0" err="1"/>
              <a:t>file</a:t>
            </a:r>
            <a:r>
              <a:rPr lang="de-DE" dirty="0"/>
              <a:t> </a:t>
            </a:r>
            <a:r>
              <a:rPr lang="de-DE" dirty="0" err="1"/>
              <a:t>is</a:t>
            </a:r>
            <a:r>
              <a:rPr lang="de-DE" dirty="0"/>
              <a:t> </a:t>
            </a:r>
            <a:r>
              <a:rPr lang="de-DE" dirty="0" err="1"/>
              <a:t>essentially</a:t>
            </a:r>
            <a:r>
              <a:rPr lang="de-DE" dirty="0"/>
              <a:t> a </a:t>
            </a:r>
            <a:r>
              <a:rPr lang="de-DE" dirty="0" err="1"/>
              <a:t>resource</a:t>
            </a:r>
            <a:r>
              <a:rPr lang="de-DE" dirty="0"/>
              <a:t> </a:t>
            </a:r>
            <a:r>
              <a:rPr lang="de-DE" dirty="0" err="1"/>
              <a:t>listing</a:t>
            </a:r>
            <a:r>
              <a:rPr lang="de-DE" dirty="0"/>
              <a:t> </a:t>
            </a:r>
            <a:r>
              <a:rPr lang="de-DE" dirty="0" err="1"/>
              <a:t>of</a:t>
            </a:r>
            <a:r>
              <a:rPr lang="de-DE" dirty="0"/>
              <a:t> </a:t>
            </a:r>
            <a:r>
              <a:rPr lang="de-DE" dirty="0" err="1"/>
              <a:t>your</a:t>
            </a:r>
            <a:r>
              <a:rPr lang="de-DE" dirty="0"/>
              <a:t> API </a:t>
            </a:r>
            <a:r>
              <a:rPr lang="de-DE" dirty="0" err="1"/>
              <a:t>which</a:t>
            </a:r>
            <a:r>
              <a:rPr lang="de-DE" dirty="0"/>
              <a:t> </a:t>
            </a:r>
            <a:r>
              <a:rPr lang="de-DE" dirty="0" err="1"/>
              <a:t>adheres</a:t>
            </a:r>
            <a:r>
              <a:rPr lang="de-DE" dirty="0"/>
              <a:t> </a:t>
            </a:r>
            <a:r>
              <a:rPr lang="de-DE" dirty="0" err="1"/>
              <a:t>to</a:t>
            </a:r>
            <a:r>
              <a:rPr lang="de-DE" dirty="0"/>
              <a:t> </a:t>
            </a:r>
            <a:r>
              <a:rPr lang="de-DE" dirty="0">
                <a:hlinkClick r:id="rId3"/>
              </a:rPr>
              <a:t>OpenAPI Specification</a:t>
            </a:r>
            <a:r>
              <a:rPr lang="de-DE" dirty="0"/>
              <a:t>. The </a:t>
            </a:r>
            <a:r>
              <a:rPr lang="de-DE" dirty="0" err="1"/>
              <a:t>specification</a:t>
            </a:r>
            <a:r>
              <a:rPr lang="de-DE" dirty="0"/>
              <a:t> </a:t>
            </a:r>
            <a:r>
              <a:rPr lang="de-DE" dirty="0" err="1"/>
              <a:t>asks</a:t>
            </a:r>
            <a:r>
              <a:rPr lang="de-DE" dirty="0"/>
              <a:t> </a:t>
            </a:r>
            <a:r>
              <a:rPr lang="de-DE" dirty="0" err="1"/>
              <a:t>you</a:t>
            </a:r>
            <a:r>
              <a:rPr lang="de-DE" dirty="0"/>
              <a:t> </a:t>
            </a:r>
            <a:r>
              <a:rPr lang="de-DE" dirty="0" err="1"/>
              <a:t>to</a:t>
            </a:r>
            <a:r>
              <a:rPr lang="de-DE" dirty="0"/>
              <a:t> </a:t>
            </a:r>
            <a:r>
              <a:rPr lang="de-DE" dirty="0" err="1"/>
              <a:t>include</a:t>
            </a:r>
            <a:r>
              <a:rPr lang="de-DE" dirty="0"/>
              <a:t> </a:t>
            </a:r>
            <a:r>
              <a:rPr lang="de-DE" dirty="0" err="1"/>
              <a:t>information</a:t>
            </a:r>
            <a:r>
              <a:rPr lang="de-DE" dirty="0"/>
              <a:t> like:</a:t>
            </a:r>
          </a:p>
          <a:p>
            <a:r>
              <a:rPr lang="de-DE" dirty="0" err="1"/>
              <a:t>What</a:t>
            </a:r>
            <a:r>
              <a:rPr lang="de-DE" dirty="0"/>
              <a:t> </a:t>
            </a:r>
            <a:r>
              <a:rPr lang="de-DE" dirty="0" err="1"/>
              <a:t>are</a:t>
            </a:r>
            <a:r>
              <a:rPr lang="de-DE" dirty="0"/>
              <a:t> all </a:t>
            </a:r>
            <a:r>
              <a:rPr lang="de-DE" dirty="0" err="1"/>
              <a:t>the</a:t>
            </a:r>
            <a:r>
              <a:rPr lang="de-DE" dirty="0"/>
              <a:t> </a:t>
            </a:r>
            <a:r>
              <a:rPr lang="de-DE" dirty="0" err="1"/>
              <a:t>operations</a:t>
            </a:r>
            <a:r>
              <a:rPr lang="de-DE" dirty="0"/>
              <a:t> </a:t>
            </a:r>
            <a:r>
              <a:rPr lang="de-DE" dirty="0" err="1"/>
              <a:t>that</a:t>
            </a:r>
            <a:r>
              <a:rPr lang="de-DE" dirty="0"/>
              <a:t> </a:t>
            </a:r>
            <a:r>
              <a:rPr lang="de-DE" dirty="0" err="1"/>
              <a:t>your</a:t>
            </a:r>
            <a:r>
              <a:rPr lang="de-DE" dirty="0"/>
              <a:t> API </a:t>
            </a:r>
            <a:r>
              <a:rPr lang="de-DE" dirty="0" err="1"/>
              <a:t>supports</a:t>
            </a:r>
            <a:r>
              <a:rPr lang="de-DE" dirty="0"/>
              <a:t>?</a:t>
            </a:r>
          </a:p>
          <a:p>
            <a:r>
              <a:rPr lang="de-DE" dirty="0" err="1"/>
              <a:t>What</a:t>
            </a:r>
            <a:r>
              <a:rPr lang="de-DE" dirty="0"/>
              <a:t> </a:t>
            </a:r>
            <a:r>
              <a:rPr lang="de-DE" dirty="0" err="1"/>
              <a:t>are</a:t>
            </a:r>
            <a:r>
              <a:rPr lang="de-DE" dirty="0"/>
              <a:t> </a:t>
            </a:r>
            <a:r>
              <a:rPr lang="de-DE" dirty="0" err="1"/>
              <a:t>your</a:t>
            </a:r>
            <a:r>
              <a:rPr lang="de-DE" dirty="0"/>
              <a:t> </a:t>
            </a:r>
            <a:r>
              <a:rPr lang="de-DE" dirty="0" err="1"/>
              <a:t>API’s</a:t>
            </a:r>
            <a:r>
              <a:rPr lang="de-DE" dirty="0"/>
              <a:t> </a:t>
            </a:r>
            <a:r>
              <a:rPr lang="de-DE" dirty="0" err="1"/>
              <a:t>parameters</a:t>
            </a:r>
            <a:r>
              <a:rPr lang="de-DE" dirty="0"/>
              <a:t> </a:t>
            </a:r>
            <a:r>
              <a:rPr lang="de-DE" dirty="0" err="1"/>
              <a:t>and</a:t>
            </a:r>
            <a:r>
              <a:rPr lang="de-DE" dirty="0"/>
              <a:t> </a:t>
            </a:r>
            <a:r>
              <a:rPr lang="de-DE" dirty="0" err="1"/>
              <a:t>what</a:t>
            </a:r>
            <a:r>
              <a:rPr lang="de-DE" dirty="0"/>
              <a:t> </a:t>
            </a:r>
            <a:r>
              <a:rPr lang="de-DE" dirty="0" err="1"/>
              <a:t>does</a:t>
            </a:r>
            <a:r>
              <a:rPr lang="de-DE" dirty="0"/>
              <a:t> </a:t>
            </a:r>
            <a:r>
              <a:rPr lang="de-DE" dirty="0" err="1"/>
              <a:t>it</a:t>
            </a:r>
            <a:r>
              <a:rPr lang="de-DE" dirty="0"/>
              <a:t> </a:t>
            </a:r>
            <a:r>
              <a:rPr lang="de-DE" dirty="0" err="1"/>
              <a:t>return</a:t>
            </a:r>
            <a:r>
              <a:rPr lang="de-DE" dirty="0"/>
              <a:t>?</a:t>
            </a:r>
          </a:p>
          <a:p>
            <a:r>
              <a:rPr lang="de-DE" dirty="0" err="1"/>
              <a:t>Does</a:t>
            </a:r>
            <a:r>
              <a:rPr lang="de-DE" dirty="0"/>
              <a:t> </a:t>
            </a:r>
            <a:r>
              <a:rPr lang="de-DE" dirty="0" err="1"/>
              <a:t>your</a:t>
            </a:r>
            <a:r>
              <a:rPr lang="de-DE" dirty="0"/>
              <a:t> API </a:t>
            </a:r>
            <a:r>
              <a:rPr lang="de-DE" dirty="0" err="1"/>
              <a:t>need</a:t>
            </a:r>
            <a:r>
              <a:rPr lang="de-DE" dirty="0"/>
              <a:t> </a:t>
            </a:r>
            <a:r>
              <a:rPr lang="de-DE" dirty="0" err="1"/>
              <a:t>some</a:t>
            </a:r>
            <a:r>
              <a:rPr lang="de-DE" dirty="0"/>
              <a:t> </a:t>
            </a:r>
            <a:r>
              <a:rPr lang="de-DE" dirty="0" err="1"/>
              <a:t>authorization</a:t>
            </a:r>
            <a:r>
              <a:rPr lang="de-DE" dirty="0"/>
              <a:t>?</a:t>
            </a:r>
          </a:p>
          <a:p>
            <a:r>
              <a:rPr lang="de-DE" dirty="0" err="1"/>
              <a:t>And</a:t>
            </a:r>
            <a:r>
              <a:rPr lang="de-DE" dirty="0"/>
              <a:t> </a:t>
            </a:r>
            <a:r>
              <a:rPr lang="de-DE" dirty="0" err="1"/>
              <a:t>even</a:t>
            </a:r>
            <a:r>
              <a:rPr lang="de-DE" dirty="0"/>
              <a:t> </a:t>
            </a:r>
            <a:r>
              <a:rPr lang="de-DE" dirty="0" err="1"/>
              <a:t>fun</a:t>
            </a:r>
            <a:r>
              <a:rPr lang="de-DE" dirty="0"/>
              <a:t> </a:t>
            </a:r>
            <a:r>
              <a:rPr lang="de-DE" dirty="0" err="1"/>
              <a:t>things</a:t>
            </a:r>
            <a:r>
              <a:rPr lang="de-DE" dirty="0"/>
              <a:t> like </a:t>
            </a:r>
            <a:r>
              <a:rPr lang="de-DE" dirty="0" err="1"/>
              <a:t>terms</a:t>
            </a:r>
            <a:r>
              <a:rPr lang="de-DE" dirty="0"/>
              <a:t>, </a:t>
            </a:r>
            <a:r>
              <a:rPr lang="de-DE" dirty="0" err="1"/>
              <a:t>contact</a:t>
            </a:r>
            <a:r>
              <a:rPr lang="de-DE" dirty="0"/>
              <a:t> </a:t>
            </a:r>
            <a:r>
              <a:rPr lang="de-DE" dirty="0" err="1"/>
              <a:t>information</a:t>
            </a:r>
            <a:r>
              <a:rPr lang="de-DE" dirty="0"/>
              <a:t> </a:t>
            </a:r>
            <a:r>
              <a:rPr lang="de-DE" dirty="0" err="1"/>
              <a:t>and</a:t>
            </a:r>
            <a:r>
              <a:rPr lang="de-DE" dirty="0"/>
              <a:t> </a:t>
            </a:r>
            <a:r>
              <a:rPr lang="de-DE" dirty="0" err="1"/>
              <a:t>license</a:t>
            </a:r>
            <a:r>
              <a:rPr lang="de-DE" dirty="0"/>
              <a:t> </a:t>
            </a:r>
            <a:r>
              <a:rPr lang="de-DE" dirty="0" err="1"/>
              <a:t>to</a:t>
            </a:r>
            <a:r>
              <a:rPr lang="de-DE" dirty="0"/>
              <a:t> </a:t>
            </a:r>
            <a:r>
              <a:rPr lang="de-DE" dirty="0" err="1"/>
              <a:t>use</a:t>
            </a:r>
            <a:r>
              <a:rPr lang="de-DE" dirty="0"/>
              <a:t> </a:t>
            </a:r>
            <a:r>
              <a:rPr lang="de-DE" dirty="0" err="1"/>
              <a:t>the</a:t>
            </a:r>
            <a:r>
              <a:rPr lang="de-DE" dirty="0"/>
              <a:t> API.</a:t>
            </a:r>
          </a:p>
          <a:p>
            <a:r>
              <a:rPr lang="de-DE" dirty="0" err="1"/>
              <a:t>You</a:t>
            </a:r>
            <a:r>
              <a:rPr lang="de-DE" dirty="0"/>
              <a:t> </a:t>
            </a:r>
            <a:r>
              <a:rPr lang="de-DE" dirty="0" err="1"/>
              <a:t>can</a:t>
            </a:r>
            <a:r>
              <a:rPr lang="de-DE" dirty="0"/>
              <a:t> </a:t>
            </a:r>
            <a:r>
              <a:rPr lang="de-DE" dirty="0" err="1"/>
              <a:t>write</a:t>
            </a:r>
            <a:r>
              <a:rPr lang="de-DE" dirty="0"/>
              <a:t> a </a:t>
            </a:r>
            <a:r>
              <a:rPr lang="de-DE" dirty="0" err="1"/>
              <a:t>Swagger</a:t>
            </a:r>
            <a:r>
              <a:rPr lang="de-DE" dirty="0"/>
              <a:t> </a:t>
            </a:r>
            <a:r>
              <a:rPr lang="de-DE" dirty="0" err="1"/>
              <a:t>spec</a:t>
            </a:r>
            <a:r>
              <a:rPr lang="de-DE" dirty="0"/>
              <a:t> </a:t>
            </a:r>
            <a:r>
              <a:rPr lang="de-DE" dirty="0" err="1"/>
              <a:t>for</a:t>
            </a:r>
            <a:r>
              <a:rPr lang="de-DE" dirty="0"/>
              <a:t> </a:t>
            </a:r>
            <a:r>
              <a:rPr lang="de-DE" dirty="0" err="1"/>
              <a:t>your</a:t>
            </a:r>
            <a:r>
              <a:rPr lang="de-DE" dirty="0"/>
              <a:t> API </a:t>
            </a:r>
            <a:r>
              <a:rPr lang="de-DE" dirty="0" err="1"/>
              <a:t>manually</a:t>
            </a:r>
            <a:r>
              <a:rPr lang="de-DE" dirty="0"/>
              <a:t>, </a:t>
            </a:r>
            <a:r>
              <a:rPr lang="de-DE" dirty="0" err="1"/>
              <a:t>or</a:t>
            </a:r>
            <a:r>
              <a:rPr lang="de-DE" dirty="0"/>
              <a:t> </a:t>
            </a:r>
            <a:r>
              <a:rPr lang="de-DE" dirty="0" err="1"/>
              <a:t>have</a:t>
            </a:r>
            <a:r>
              <a:rPr lang="de-DE" dirty="0"/>
              <a:t> </a:t>
            </a:r>
            <a:r>
              <a:rPr lang="de-DE" dirty="0" err="1"/>
              <a:t>it</a:t>
            </a:r>
            <a:r>
              <a:rPr lang="de-DE" dirty="0"/>
              <a:t> </a:t>
            </a:r>
            <a:r>
              <a:rPr lang="de-DE" dirty="0" err="1"/>
              <a:t>generated</a:t>
            </a:r>
            <a:r>
              <a:rPr lang="de-DE" dirty="0"/>
              <a:t> </a:t>
            </a:r>
            <a:r>
              <a:rPr lang="de-DE" dirty="0" err="1"/>
              <a:t>automatically</a:t>
            </a:r>
            <a:r>
              <a:rPr lang="de-DE" dirty="0"/>
              <a:t> </a:t>
            </a:r>
            <a:r>
              <a:rPr lang="de-DE" dirty="0" err="1"/>
              <a:t>from</a:t>
            </a:r>
            <a:r>
              <a:rPr lang="de-DE" dirty="0"/>
              <a:t> </a:t>
            </a:r>
            <a:r>
              <a:rPr lang="de-DE" dirty="0" err="1"/>
              <a:t>annotations</a:t>
            </a:r>
            <a:r>
              <a:rPr lang="de-DE" dirty="0"/>
              <a:t> in </a:t>
            </a:r>
            <a:r>
              <a:rPr lang="de-DE" dirty="0" err="1"/>
              <a:t>your</a:t>
            </a:r>
            <a:r>
              <a:rPr lang="de-DE" dirty="0"/>
              <a:t> </a:t>
            </a:r>
            <a:r>
              <a:rPr lang="de-DE" dirty="0" err="1"/>
              <a:t>source</a:t>
            </a:r>
            <a:r>
              <a:rPr lang="de-DE" dirty="0"/>
              <a:t> </a:t>
            </a:r>
            <a:r>
              <a:rPr lang="de-DE" dirty="0" err="1"/>
              <a:t>code</a:t>
            </a:r>
            <a:r>
              <a:rPr lang="de-DE" dirty="0"/>
              <a:t>. Check </a:t>
            </a:r>
            <a:r>
              <a:rPr lang="de-DE" dirty="0">
                <a:hlinkClick r:id="rId4"/>
              </a:rPr>
              <a:t>swagger.io/open-source-integrations</a:t>
            </a:r>
            <a:r>
              <a:rPr lang="de-DE" dirty="0"/>
              <a:t> </a:t>
            </a:r>
            <a:r>
              <a:rPr lang="de-DE" dirty="0" err="1"/>
              <a:t>for</a:t>
            </a:r>
            <a:r>
              <a:rPr lang="de-DE" dirty="0"/>
              <a:t> a </a:t>
            </a:r>
            <a:r>
              <a:rPr lang="de-DE" dirty="0" err="1"/>
              <a:t>list</a:t>
            </a:r>
            <a:r>
              <a:rPr lang="de-DE" dirty="0"/>
              <a:t> </a:t>
            </a:r>
            <a:r>
              <a:rPr lang="de-DE" dirty="0" err="1"/>
              <a:t>of</a:t>
            </a:r>
            <a:r>
              <a:rPr lang="de-DE" dirty="0"/>
              <a:t> </a:t>
            </a:r>
            <a:r>
              <a:rPr lang="de-DE" dirty="0" err="1"/>
              <a:t>tools</a:t>
            </a:r>
            <a:r>
              <a:rPr lang="de-DE" dirty="0"/>
              <a:t> </a:t>
            </a:r>
            <a:r>
              <a:rPr lang="de-DE" dirty="0" err="1"/>
              <a:t>that</a:t>
            </a:r>
            <a:r>
              <a:rPr lang="de-DE" dirty="0"/>
              <a:t> </a:t>
            </a:r>
            <a:r>
              <a:rPr lang="de-DE" dirty="0" err="1"/>
              <a:t>let</a:t>
            </a:r>
            <a:r>
              <a:rPr lang="de-DE" dirty="0"/>
              <a:t> </a:t>
            </a:r>
            <a:r>
              <a:rPr lang="de-DE" dirty="0" err="1"/>
              <a:t>you</a:t>
            </a:r>
            <a:r>
              <a:rPr lang="de-DE" dirty="0"/>
              <a:t> </a:t>
            </a:r>
            <a:r>
              <a:rPr lang="de-DE" dirty="0" err="1"/>
              <a:t>generate</a:t>
            </a:r>
            <a:r>
              <a:rPr lang="de-DE" dirty="0"/>
              <a:t> </a:t>
            </a:r>
            <a:r>
              <a:rPr lang="de-DE" dirty="0" err="1"/>
              <a:t>Swagger</a:t>
            </a:r>
            <a:r>
              <a:rPr lang="de-DE" dirty="0"/>
              <a:t> </a:t>
            </a:r>
            <a:r>
              <a:rPr lang="de-DE" dirty="0" err="1"/>
              <a:t>from</a:t>
            </a:r>
            <a:r>
              <a:rPr lang="de-DE" dirty="0"/>
              <a:t> </a:t>
            </a:r>
            <a:r>
              <a:rPr lang="de-DE" dirty="0" err="1"/>
              <a:t>code</a:t>
            </a:r>
            <a:r>
              <a:rPr lang="de-DE" dirty="0"/>
              <a:t>.</a:t>
            </a:r>
          </a:p>
          <a:p>
            <a:endParaRPr lang="en-US" dirty="0"/>
          </a:p>
        </p:txBody>
      </p:sp>
      <p:sp>
        <p:nvSpPr>
          <p:cNvPr id="4" name="Foliennummernplatzhalter 3"/>
          <p:cNvSpPr>
            <a:spLocks noGrp="1"/>
          </p:cNvSpPr>
          <p:nvPr>
            <p:ph type="sldNum" sz="quarter" idx="5"/>
          </p:nvPr>
        </p:nvSpPr>
        <p:spPr/>
        <p:txBody>
          <a:bodyPr/>
          <a:lstStyle/>
          <a:p>
            <a:pPr>
              <a:defRPr/>
            </a:pPr>
            <a:fld id="{FA04BB6B-BEDE-48E4-970F-8DFC0D4B5AE7}" type="slidenum">
              <a:rPr lang="en-US" smtClean="0"/>
              <a:pPr>
                <a:defRPr/>
              </a:pPr>
              <a:t>20</a:t>
            </a:fld>
            <a:endParaRPr lang="en-US"/>
          </a:p>
        </p:txBody>
      </p:sp>
    </p:spTree>
    <p:extLst>
      <p:ext uri="{BB962C8B-B14F-4D97-AF65-F5344CB8AC3E}">
        <p14:creationId xmlns:p14="http://schemas.microsoft.com/office/powerpoint/2010/main" val="12667251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A04BB6B-BEDE-48E4-970F-8DFC0D4B5AE7}" type="slidenum">
              <a:rPr lang="en-US" smtClean="0"/>
              <a:pPr>
                <a:defRPr/>
              </a:pPr>
              <a:t>30</a:t>
            </a:fld>
            <a:endParaRPr lang="en-US"/>
          </a:p>
        </p:txBody>
      </p:sp>
    </p:spTree>
    <p:extLst>
      <p:ext uri="{BB962C8B-B14F-4D97-AF65-F5344CB8AC3E}">
        <p14:creationId xmlns:p14="http://schemas.microsoft.com/office/powerpoint/2010/main" val="223325866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1">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60846" cy="5152976"/>
          </a:xfrm>
          <a:prstGeom prst="rect">
            <a:avLst/>
          </a:prstGeom>
        </p:spPr>
      </p:pic>
      <p:sp>
        <p:nvSpPr>
          <p:cNvPr id="9" name="Title Placeholder 21"/>
          <p:cNvSpPr>
            <a:spLocks noGrp="1"/>
          </p:cNvSpPr>
          <p:nvPr>
            <p:ph type="ctrTitle" hasCustomPrompt="1"/>
          </p:nvPr>
        </p:nvSpPr>
        <p:spPr>
          <a:xfrm>
            <a:off x="274319" y="290332"/>
            <a:ext cx="8503921" cy="1661993"/>
          </a:xfrm>
          <a:prstGeom prst="rect">
            <a:avLst/>
          </a:prstGeom>
        </p:spPr>
        <p:txBody>
          <a:bodyPr wrap="square" lIns="0" rIns="0" anchor="ctr" anchorCtr="0">
            <a:normAutofit/>
          </a:bodyPr>
          <a:lstStyle>
            <a:lvl1pPr algn="l">
              <a:lnSpc>
                <a:spcPct val="100000"/>
              </a:lnSpc>
              <a:spcAft>
                <a:spcPts val="0"/>
              </a:spcAft>
              <a:defRPr sz="3600" b="0" i="0" cap="none" baseline="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a:t>Click to Edit Master Title Style</a:t>
            </a:r>
          </a:p>
        </p:txBody>
      </p:sp>
      <p:sp>
        <p:nvSpPr>
          <p:cNvPr id="8" name="Text Placeholder 12"/>
          <p:cNvSpPr>
            <a:spLocks noGrp="1"/>
          </p:cNvSpPr>
          <p:nvPr>
            <p:ph type="subTitle" idx="1" hasCustomPrompt="1"/>
          </p:nvPr>
        </p:nvSpPr>
        <p:spPr>
          <a:xfrm>
            <a:off x="274320" y="2252133"/>
            <a:ext cx="5200791" cy="276999"/>
          </a:xfrm>
          <a:prstGeom prst="rect">
            <a:avLst/>
          </a:prstGeom>
        </p:spPr>
        <p:txBody>
          <a:bodyPr wrap="square" lIns="0" tIns="0" rIns="0" bIns="0" anchor="t" anchorCtr="0">
            <a:spAutoFit/>
          </a:bodyPr>
          <a:lstStyle>
            <a:lvl1pPr marL="0" indent="0" algn="l">
              <a:buFont typeface="Wingdings" pitchFamily="2" charset="2"/>
              <a:buNone/>
              <a:defRPr sz="1800" b="1" i="0" cap="none" baseline="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a:t>Click to Edit Master Sub-Title Style</a:t>
            </a:r>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080133" y="4374069"/>
            <a:ext cx="1630654" cy="290800"/>
          </a:xfrm>
          <a:prstGeom prst="rect">
            <a:avLst/>
          </a:prstGeom>
        </p:spPr>
      </p:pic>
    </p:spTree>
    <p:extLst>
      <p:ext uri="{BB962C8B-B14F-4D97-AF65-F5344CB8AC3E}">
        <p14:creationId xmlns:p14="http://schemas.microsoft.com/office/powerpoint/2010/main" val="3987587708"/>
      </p:ext>
    </p:extLst>
  </p:cSld>
  <p:clrMapOvr>
    <a:masterClrMapping/>
  </p:clrMapOvr>
  <p:transition spd="med">
    <p:wipe dir="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ub Title, Two Column Content">
    <p:spTree>
      <p:nvGrpSpPr>
        <p:cNvPr id="1" name=""/>
        <p:cNvGrpSpPr/>
        <p:nvPr/>
      </p:nvGrpSpPr>
      <p:grpSpPr>
        <a:xfrm>
          <a:off x="0" y="0"/>
          <a:ext cx="0" cy="0"/>
          <a:chOff x="0" y="0"/>
          <a:chExt cx="0" cy="0"/>
        </a:xfrm>
      </p:grpSpPr>
      <p:sp>
        <p:nvSpPr>
          <p:cNvPr id="8" name="Content Placeholder 2"/>
          <p:cNvSpPr>
            <a:spLocks noGrp="1"/>
          </p:cNvSpPr>
          <p:nvPr>
            <p:ph sz="half" idx="13"/>
          </p:nvPr>
        </p:nvSpPr>
        <p:spPr>
          <a:xfrm>
            <a:off x="274320" y="1315454"/>
            <a:ext cx="3840480" cy="3210826"/>
          </a:xfrm>
          <a:prstGeom prst="rect">
            <a:avLst/>
          </a:prstGeom>
        </p:spPr>
        <p:txBody>
          <a:bodyPr wrap="square" lIns="0" tIns="0" rIns="0" bIns="0">
            <a:normAutofit/>
          </a:bodyPr>
          <a:lstStyle>
            <a:lvl1pPr>
              <a:lnSpc>
                <a:spcPct val="100000"/>
              </a:lnSpc>
              <a:spcBef>
                <a:spcPts val="1200"/>
              </a:spcBef>
              <a:spcAft>
                <a:spcPts val="0"/>
              </a:spcAft>
              <a:buClr>
                <a:srgbClr val="AAAAAA"/>
              </a:buClr>
              <a:defRPr sz="1400" b="0">
                <a:solidFill>
                  <a:srgbClr val="000000"/>
                </a:solidFill>
                <a:latin typeface="Arial" panose="020B0604020202020204" pitchFamily="34" charset="0"/>
                <a:ea typeface="Arial"/>
                <a:cs typeface="Arial" panose="020B0604020202020204" pitchFamily="34" charset="0"/>
              </a:defRPr>
            </a:lvl1pPr>
            <a:lvl2pPr marL="574675" indent="-231775">
              <a:lnSpc>
                <a:spcPct val="100000"/>
              </a:lnSpc>
              <a:spcBef>
                <a:spcPts val="300"/>
              </a:spcBef>
              <a:spcAft>
                <a:spcPts val="0"/>
              </a:spcAft>
              <a:buClr>
                <a:srgbClr val="AAAAAA"/>
              </a:buClr>
              <a:defRPr sz="1200" b="0">
                <a:solidFill>
                  <a:srgbClr val="000000"/>
                </a:solidFill>
                <a:latin typeface="Arial" panose="020B0604020202020204" pitchFamily="34" charset="0"/>
                <a:ea typeface="Arial"/>
                <a:cs typeface="Arial" panose="020B0604020202020204" pitchFamily="34" charset="0"/>
              </a:defRPr>
            </a:lvl2pPr>
            <a:lvl3pPr>
              <a:lnSpc>
                <a:spcPct val="100000"/>
              </a:lnSpc>
              <a:spcBef>
                <a:spcPts val="300"/>
              </a:spcBef>
              <a:spcAft>
                <a:spcPts val="0"/>
              </a:spcAft>
              <a:buClr>
                <a:srgbClr val="AAAAAA"/>
              </a:buClr>
              <a:defRPr sz="1000" b="0">
                <a:solidFill>
                  <a:srgbClr val="000000"/>
                </a:solidFill>
                <a:latin typeface="Arial" panose="020B0604020202020204" pitchFamily="34" charset="0"/>
                <a:ea typeface="Arial"/>
                <a:cs typeface="Arial" panose="020B0604020202020204" pitchFamily="34"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a:t>Click to edit Master text styles</a:t>
            </a:r>
          </a:p>
        </p:txBody>
      </p:sp>
      <p:sp>
        <p:nvSpPr>
          <p:cNvPr id="9" name="Content Placeholder 2"/>
          <p:cNvSpPr>
            <a:spLocks noGrp="1"/>
          </p:cNvSpPr>
          <p:nvPr>
            <p:ph sz="half" idx="14"/>
          </p:nvPr>
        </p:nvSpPr>
        <p:spPr>
          <a:xfrm>
            <a:off x="4389120" y="1315454"/>
            <a:ext cx="3840480" cy="3210826"/>
          </a:xfrm>
          <a:prstGeom prst="rect">
            <a:avLst/>
          </a:prstGeom>
        </p:spPr>
        <p:txBody>
          <a:bodyPr wrap="square" lIns="0" tIns="0" rIns="0" bIns="0">
            <a:normAutofit/>
          </a:bodyPr>
          <a:lstStyle>
            <a:lvl1pPr>
              <a:lnSpc>
                <a:spcPct val="100000"/>
              </a:lnSpc>
              <a:spcBef>
                <a:spcPts val="1200"/>
              </a:spcBef>
              <a:spcAft>
                <a:spcPts val="0"/>
              </a:spcAft>
              <a:buClr>
                <a:srgbClr val="AAAAAA"/>
              </a:buClr>
              <a:defRPr sz="1400" b="0">
                <a:solidFill>
                  <a:srgbClr val="000000"/>
                </a:solidFill>
                <a:latin typeface="Arial" panose="020B0604020202020204" pitchFamily="34" charset="0"/>
                <a:ea typeface="Arial"/>
                <a:cs typeface="Arial" panose="020B0604020202020204" pitchFamily="34" charset="0"/>
              </a:defRPr>
            </a:lvl1pPr>
            <a:lvl2pPr marL="574675" indent="-231775">
              <a:lnSpc>
                <a:spcPct val="100000"/>
              </a:lnSpc>
              <a:spcBef>
                <a:spcPts val="300"/>
              </a:spcBef>
              <a:spcAft>
                <a:spcPts val="0"/>
              </a:spcAft>
              <a:buClr>
                <a:srgbClr val="AAAAAA"/>
              </a:buClr>
              <a:defRPr sz="1200" b="0">
                <a:solidFill>
                  <a:srgbClr val="000000"/>
                </a:solidFill>
                <a:latin typeface="Arial" panose="020B0604020202020204" pitchFamily="34" charset="0"/>
                <a:ea typeface="Arial"/>
                <a:cs typeface="Arial" panose="020B0604020202020204" pitchFamily="34" charset="0"/>
              </a:defRPr>
            </a:lvl2pPr>
            <a:lvl3pPr>
              <a:lnSpc>
                <a:spcPct val="100000"/>
              </a:lnSpc>
              <a:spcBef>
                <a:spcPts val="300"/>
              </a:spcBef>
              <a:spcAft>
                <a:spcPts val="0"/>
              </a:spcAft>
              <a:buClr>
                <a:srgbClr val="AAAAAA"/>
              </a:buClr>
              <a:defRPr sz="1000" b="0">
                <a:solidFill>
                  <a:srgbClr val="000000"/>
                </a:solidFill>
                <a:latin typeface="Arial" panose="020B0604020202020204" pitchFamily="34" charset="0"/>
                <a:ea typeface="Arial"/>
                <a:cs typeface="Arial" panose="020B0604020202020204" pitchFamily="34"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a:t>Click to edit Master text styles</a:t>
            </a:r>
          </a:p>
        </p:txBody>
      </p:sp>
      <p:sp>
        <p:nvSpPr>
          <p:cNvPr id="10" name="Text Placeholder 12"/>
          <p:cNvSpPr>
            <a:spLocks noGrp="1"/>
          </p:cNvSpPr>
          <p:nvPr>
            <p:ph type="subTitle" idx="11" hasCustomPrompt="1"/>
          </p:nvPr>
        </p:nvSpPr>
        <p:spPr>
          <a:xfrm>
            <a:off x="266700" y="859537"/>
            <a:ext cx="7960422" cy="301752"/>
          </a:xfrm>
          <a:prstGeom prst="rect">
            <a:avLst/>
          </a:prstGeom>
        </p:spPr>
        <p:txBody>
          <a:bodyPr lIns="0" rIns="0" anchor="t" anchorCtr="0"/>
          <a:lstStyle>
            <a:lvl1pPr marL="285750" indent="-285750">
              <a:buFont typeface="Arial"/>
              <a:buNone/>
              <a:defRPr lang="en-US" b="1" cap="none" baseline="0" dirty="0" smtClean="0">
                <a:latin typeface="Arial" panose="020B0604020202020204" pitchFamily="34" charset="0"/>
                <a:ea typeface="Arial"/>
                <a:cs typeface="Arial" panose="020B0604020202020204" pitchFamily="34" charset="0"/>
              </a:defRPr>
            </a:lvl1pPr>
          </a:lstStyle>
          <a:p>
            <a:pPr marL="0" lvl="0" indent="0"/>
            <a:r>
              <a:rPr lang="en-US"/>
              <a:t>Click to Edit Master Sub-Title Style</a:t>
            </a:r>
          </a:p>
        </p:txBody>
      </p:sp>
      <p:sp>
        <p:nvSpPr>
          <p:cNvPr id="11" name="Title 1"/>
          <p:cNvSpPr>
            <a:spLocks noGrp="1"/>
          </p:cNvSpPr>
          <p:nvPr>
            <p:ph type="title" hasCustomPrompt="1"/>
          </p:nvPr>
        </p:nvSpPr>
        <p:spPr>
          <a:xfrm>
            <a:off x="274319" y="265272"/>
            <a:ext cx="7955280" cy="447960"/>
          </a:xfrm>
          <a:prstGeom prst="rect">
            <a:avLst/>
          </a:prstGeom>
        </p:spPr>
        <p:txBody>
          <a:bodyPr lIns="0" rIns="0"/>
          <a:lstStyle>
            <a:lvl1pPr>
              <a:defRPr cap="none" baseline="0">
                <a:latin typeface="Arial" panose="020B0604020202020204" pitchFamily="34" charset="0"/>
                <a:ea typeface="Arial"/>
                <a:cs typeface="Arial" panose="020B0604020202020204" pitchFamily="34" charset="0"/>
              </a:defRPr>
            </a:lvl1pPr>
          </a:lstStyle>
          <a:p>
            <a:r>
              <a:rPr lang="en-US"/>
              <a:t>Click to Edit Master Title Style</a:t>
            </a:r>
          </a:p>
        </p:txBody>
      </p:sp>
    </p:spTree>
    <p:extLst>
      <p:ext uri="{BB962C8B-B14F-4D97-AF65-F5344CB8AC3E}">
        <p14:creationId xmlns:p14="http://schemas.microsoft.com/office/powerpoint/2010/main" val="78229640"/>
      </p:ext>
    </p:extLst>
  </p:cSld>
  <p:clrMapOvr>
    <a:masterClrMapping/>
  </p:clrMapOvr>
  <p:transition spd="med">
    <p:wipe dir="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Divider Slide 1">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56780" cy="5150688"/>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200368" y="4838501"/>
            <a:ext cx="675925" cy="120540"/>
          </a:xfrm>
          <a:prstGeom prst="rect">
            <a:avLst/>
          </a:prstGeom>
        </p:spPr>
      </p:pic>
      <p:sp>
        <p:nvSpPr>
          <p:cNvPr id="5" name="Title 1"/>
          <p:cNvSpPr>
            <a:spLocks noGrp="1"/>
          </p:cNvSpPr>
          <p:nvPr>
            <p:ph type="title" hasCustomPrompt="1"/>
          </p:nvPr>
        </p:nvSpPr>
        <p:spPr>
          <a:xfrm>
            <a:off x="274320" y="2221992"/>
            <a:ext cx="8601973" cy="566928"/>
          </a:xfrm>
          <a:prstGeom prst="rect">
            <a:avLst/>
          </a:prstGeom>
        </p:spPr>
        <p:txBody>
          <a:bodyPr lIns="0" rIns="0" anchor="ctr" anchorCtr="0">
            <a:normAutofit/>
          </a:bodyPr>
          <a:lstStyle>
            <a:lvl1pPr>
              <a:defRPr sz="2800" cap="none" baseline="0">
                <a:solidFill>
                  <a:schemeClr val="tx2"/>
                </a:solidFill>
                <a:ea typeface="Arial"/>
              </a:defRPr>
            </a:lvl1pPr>
          </a:lstStyle>
          <a:p>
            <a:r>
              <a:rPr lang="en-US"/>
              <a:t>Click to Edit Master Title Style</a:t>
            </a:r>
          </a:p>
        </p:txBody>
      </p:sp>
    </p:spTree>
    <p:extLst>
      <p:ext uri="{BB962C8B-B14F-4D97-AF65-F5344CB8AC3E}">
        <p14:creationId xmlns:p14="http://schemas.microsoft.com/office/powerpoint/2010/main" val="239998301"/>
      </p:ext>
    </p:extLst>
  </p:cSld>
  <p:clrMapOvr>
    <a:masterClrMapping/>
  </p:clrMapOvr>
  <p:transition spd="med">
    <p:wipe dir="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Divider Slide 2">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
            <a:ext cx="9156778" cy="5150688"/>
          </a:xfrm>
          <a:prstGeom prst="rect">
            <a:avLst/>
          </a:prstGeom>
        </p:spPr>
      </p:pic>
      <p:pic>
        <p:nvPicPr>
          <p:cNvPr id="5" name="Picture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200368" y="4838501"/>
            <a:ext cx="675925" cy="120540"/>
          </a:xfrm>
          <a:prstGeom prst="rect">
            <a:avLst/>
          </a:prstGeom>
        </p:spPr>
      </p:pic>
      <p:sp>
        <p:nvSpPr>
          <p:cNvPr id="8" name="Title 1"/>
          <p:cNvSpPr>
            <a:spLocks noGrp="1"/>
          </p:cNvSpPr>
          <p:nvPr>
            <p:ph type="title" hasCustomPrompt="1"/>
          </p:nvPr>
        </p:nvSpPr>
        <p:spPr>
          <a:xfrm>
            <a:off x="274320" y="2221992"/>
            <a:ext cx="8601973" cy="566928"/>
          </a:xfrm>
          <a:prstGeom prst="rect">
            <a:avLst/>
          </a:prstGeom>
        </p:spPr>
        <p:txBody>
          <a:bodyPr lIns="0" rIns="0" anchor="ctr" anchorCtr="0">
            <a:normAutofit/>
          </a:bodyPr>
          <a:lstStyle>
            <a:lvl1pPr>
              <a:defRPr sz="2800" cap="none" baseline="0">
                <a:solidFill>
                  <a:schemeClr val="tx2"/>
                </a:solidFill>
                <a:ea typeface="Arial"/>
              </a:defRPr>
            </a:lvl1pPr>
          </a:lstStyle>
          <a:p>
            <a:r>
              <a:rPr lang="en-US"/>
              <a:t>Click to Edit Master Title Style</a:t>
            </a:r>
          </a:p>
        </p:txBody>
      </p:sp>
    </p:spTree>
    <p:extLst>
      <p:ext uri="{BB962C8B-B14F-4D97-AF65-F5344CB8AC3E}">
        <p14:creationId xmlns:p14="http://schemas.microsoft.com/office/powerpoint/2010/main" val="4103083454"/>
      </p:ext>
    </p:extLst>
  </p:cSld>
  <p:clrMapOvr>
    <a:masterClrMapping/>
  </p:clrMapOvr>
  <p:transition spd="med">
    <p:wipe dir="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Divider Slide 3">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
            <a:ext cx="9156778" cy="5150688"/>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200368" y="4838501"/>
            <a:ext cx="675925" cy="120540"/>
          </a:xfrm>
          <a:prstGeom prst="rect">
            <a:avLst/>
          </a:prstGeom>
        </p:spPr>
      </p:pic>
      <p:sp>
        <p:nvSpPr>
          <p:cNvPr id="5" name="Title 1"/>
          <p:cNvSpPr>
            <a:spLocks noGrp="1"/>
          </p:cNvSpPr>
          <p:nvPr>
            <p:ph type="title" hasCustomPrompt="1"/>
          </p:nvPr>
        </p:nvSpPr>
        <p:spPr>
          <a:xfrm>
            <a:off x="274320" y="2221992"/>
            <a:ext cx="8601973" cy="566928"/>
          </a:xfrm>
          <a:prstGeom prst="rect">
            <a:avLst/>
          </a:prstGeom>
        </p:spPr>
        <p:txBody>
          <a:bodyPr lIns="0" rIns="0" anchor="ctr" anchorCtr="0">
            <a:normAutofit/>
          </a:bodyPr>
          <a:lstStyle>
            <a:lvl1pPr>
              <a:defRPr sz="2800" cap="none" baseline="0">
                <a:solidFill>
                  <a:schemeClr val="tx2"/>
                </a:solidFill>
                <a:ea typeface="Arial"/>
              </a:defRPr>
            </a:lvl1pPr>
          </a:lstStyle>
          <a:p>
            <a:r>
              <a:rPr lang="en-US"/>
              <a:t>Click to Edit Master Title Style</a:t>
            </a:r>
          </a:p>
        </p:txBody>
      </p:sp>
    </p:spTree>
    <p:extLst>
      <p:ext uri="{BB962C8B-B14F-4D97-AF65-F5344CB8AC3E}">
        <p14:creationId xmlns:p14="http://schemas.microsoft.com/office/powerpoint/2010/main" val="92179296"/>
      </p:ext>
    </p:extLst>
  </p:cSld>
  <p:clrMapOvr>
    <a:masterClrMapping/>
  </p:clrMapOvr>
  <p:transition spd="med">
    <p:wipe dir="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Divider Slide Black">
    <p:bg>
      <p:bgPr>
        <a:solidFill>
          <a:schemeClr val="bg2"/>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200368" y="4838501"/>
            <a:ext cx="675925" cy="120540"/>
          </a:xfrm>
          <a:prstGeom prst="rect">
            <a:avLst/>
          </a:prstGeom>
        </p:spPr>
      </p:pic>
      <p:sp>
        <p:nvSpPr>
          <p:cNvPr id="7" name="Title 1"/>
          <p:cNvSpPr>
            <a:spLocks noGrp="1"/>
          </p:cNvSpPr>
          <p:nvPr>
            <p:ph type="title" hasCustomPrompt="1"/>
          </p:nvPr>
        </p:nvSpPr>
        <p:spPr>
          <a:xfrm>
            <a:off x="274320" y="2221992"/>
            <a:ext cx="8601973" cy="566928"/>
          </a:xfrm>
          <a:prstGeom prst="rect">
            <a:avLst/>
          </a:prstGeom>
        </p:spPr>
        <p:txBody>
          <a:bodyPr lIns="0" rIns="0" anchor="ctr" anchorCtr="0">
            <a:normAutofit/>
          </a:bodyPr>
          <a:lstStyle>
            <a:lvl1pPr>
              <a:defRPr sz="2800" cap="none" baseline="0">
                <a:solidFill>
                  <a:schemeClr val="tx2"/>
                </a:solidFill>
                <a:ea typeface="Arial"/>
              </a:defRPr>
            </a:lvl1pPr>
          </a:lstStyle>
          <a:p>
            <a:r>
              <a:rPr lang="en-US"/>
              <a:t>Click to Edit Master Title Style</a:t>
            </a:r>
          </a:p>
        </p:txBody>
      </p:sp>
    </p:spTree>
    <p:extLst>
      <p:ext uri="{BB962C8B-B14F-4D97-AF65-F5344CB8AC3E}">
        <p14:creationId xmlns:p14="http://schemas.microsoft.com/office/powerpoint/2010/main" val="1948936941"/>
      </p:ext>
    </p:extLst>
  </p:cSld>
  <p:clrMapOvr>
    <a:masterClrMapping/>
  </p:clrMapOvr>
  <p:transition spd="med">
    <p:wipe dir="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Divider Slide Carbon">
    <p:bg>
      <p:bgPr>
        <a:solidFill>
          <a:schemeClr val="tx1"/>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200368" y="4838501"/>
            <a:ext cx="675925" cy="120540"/>
          </a:xfrm>
          <a:prstGeom prst="rect">
            <a:avLst/>
          </a:prstGeom>
        </p:spPr>
      </p:pic>
      <p:sp>
        <p:nvSpPr>
          <p:cNvPr id="6" name="Title 1"/>
          <p:cNvSpPr>
            <a:spLocks noGrp="1"/>
          </p:cNvSpPr>
          <p:nvPr>
            <p:ph type="title" hasCustomPrompt="1"/>
          </p:nvPr>
        </p:nvSpPr>
        <p:spPr>
          <a:xfrm>
            <a:off x="274320" y="2221992"/>
            <a:ext cx="8601973" cy="566928"/>
          </a:xfrm>
          <a:prstGeom prst="rect">
            <a:avLst/>
          </a:prstGeom>
        </p:spPr>
        <p:txBody>
          <a:bodyPr lIns="0" rIns="0" anchor="ctr" anchorCtr="0">
            <a:normAutofit/>
          </a:bodyPr>
          <a:lstStyle>
            <a:lvl1pPr>
              <a:defRPr sz="2800" cap="none" baseline="0">
                <a:solidFill>
                  <a:schemeClr val="tx2"/>
                </a:solidFill>
                <a:ea typeface="Arial"/>
              </a:defRPr>
            </a:lvl1pPr>
          </a:lstStyle>
          <a:p>
            <a:r>
              <a:rPr lang="en-US"/>
              <a:t>Click to Edit Master Title Style</a:t>
            </a:r>
          </a:p>
        </p:txBody>
      </p:sp>
    </p:spTree>
    <p:extLst>
      <p:ext uri="{BB962C8B-B14F-4D97-AF65-F5344CB8AC3E}">
        <p14:creationId xmlns:p14="http://schemas.microsoft.com/office/powerpoint/2010/main" val="2532675578"/>
      </p:ext>
    </p:extLst>
  </p:cSld>
  <p:clrMapOvr>
    <a:masterClrMapping/>
  </p:clrMapOvr>
  <p:transition spd="med">
    <p:wipe dir="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Divider Slide Blue">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200368" y="4838501"/>
            <a:ext cx="675925" cy="120540"/>
          </a:xfrm>
          <a:prstGeom prst="rect">
            <a:avLst/>
          </a:prstGeom>
        </p:spPr>
      </p:pic>
      <p:sp>
        <p:nvSpPr>
          <p:cNvPr id="4" name="Title 1"/>
          <p:cNvSpPr>
            <a:spLocks noGrp="1"/>
          </p:cNvSpPr>
          <p:nvPr>
            <p:ph type="title" hasCustomPrompt="1"/>
          </p:nvPr>
        </p:nvSpPr>
        <p:spPr>
          <a:xfrm>
            <a:off x="274320" y="2221992"/>
            <a:ext cx="8601973" cy="566928"/>
          </a:xfrm>
          <a:prstGeom prst="rect">
            <a:avLst/>
          </a:prstGeom>
        </p:spPr>
        <p:txBody>
          <a:bodyPr lIns="0" rIns="0" anchor="ctr" anchorCtr="0">
            <a:normAutofit/>
          </a:bodyPr>
          <a:lstStyle>
            <a:lvl1pPr>
              <a:defRPr sz="2800" cap="none" baseline="0">
                <a:solidFill>
                  <a:schemeClr val="tx2"/>
                </a:solidFill>
                <a:ea typeface="Arial"/>
              </a:defRPr>
            </a:lvl1pPr>
          </a:lstStyle>
          <a:p>
            <a:r>
              <a:rPr lang="en-US"/>
              <a:t>Click to Edit Master Title Style</a:t>
            </a:r>
          </a:p>
        </p:txBody>
      </p:sp>
    </p:spTree>
    <p:extLst>
      <p:ext uri="{BB962C8B-B14F-4D97-AF65-F5344CB8AC3E}">
        <p14:creationId xmlns:p14="http://schemas.microsoft.com/office/powerpoint/2010/main" val="983947675"/>
      </p:ext>
    </p:extLst>
  </p:cSld>
  <p:clrMapOvr>
    <a:overrideClrMapping bg1="dk1" tx1="lt1" bg2="dk2" tx2="lt2" accent1="accent1" accent2="accent2" accent3="accent3" accent4="accent4" accent5="accent5" accent6="accent6" hlink="hlink" folHlink="folHlink"/>
  </p:clrMapOvr>
  <p:transition spd="med">
    <p:wipe dir="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Logo Slide Black">
    <p:bg>
      <p:bgPr>
        <a:solidFill>
          <a:schemeClr val="bg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029161" y="2257138"/>
            <a:ext cx="3046048" cy="543212"/>
          </a:xfrm>
          <a:prstGeom prst="rect">
            <a:avLst/>
          </a:prstGeom>
        </p:spPr>
      </p:pic>
    </p:spTree>
    <p:extLst>
      <p:ext uri="{BB962C8B-B14F-4D97-AF65-F5344CB8AC3E}">
        <p14:creationId xmlns:p14="http://schemas.microsoft.com/office/powerpoint/2010/main" val="826040191"/>
      </p:ext>
    </p:extLst>
  </p:cSld>
  <p:clrMapOvr>
    <a:masterClrMapping/>
  </p:clrMapOvr>
  <p:transition spd="med">
    <p:wipe dir="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Logo Slide Carbon">
    <p:bg>
      <p:bgPr>
        <a:solidFill>
          <a:schemeClr val="tx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029161" y="2257138"/>
            <a:ext cx="3046048" cy="543212"/>
          </a:xfrm>
          <a:prstGeom prst="rect">
            <a:avLst/>
          </a:prstGeom>
        </p:spPr>
      </p:pic>
    </p:spTree>
    <p:extLst>
      <p:ext uri="{BB962C8B-B14F-4D97-AF65-F5344CB8AC3E}">
        <p14:creationId xmlns:p14="http://schemas.microsoft.com/office/powerpoint/2010/main" val="1869552161"/>
      </p:ext>
    </p:extLst>
  </p:cSld>
  <p:clrMapOvr>
    <a:masterClrMapping/>
  </p:clrMapOvr>
  <p:transition spd="med">
    <p:wipe dir="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Content with subhead">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274319" y="1097280"/>
            <a:ext cx="7955280" cy="238842"/>
          </a:xfrm>
          <a:prstGeom prst="rect">
            <a:avLst/>
          </a:prstGeom>
        </p:spPr>
        <p:txBody>
          <a:bodyPr lIns="0" tIns="0" rIns="0" bIns="0"/>
          <a:lstStyle>
            <a:lvl1pPr marL="0" indent="0">
              <a:buNone/>
              <a:defRPr b="1">
                <a:solidFill>
                  <a:srgbClr val="000000"/>
                </a:solidFill>
                <a:latin typeface="Arial" panose="020B0604020202020204" pitchFamily="34" charset="0"/>
                <a:cs typeface="Arial" panose="020B0604020202020204" pitchFamily="34" charset="0"/>
              </a:defRPr>
            </a:lvl1pPr>
          </a:lstStyle>
          <a:p>
            <a:pPr lvl="0"/>
            <a:r>
              <a:rPr lang="en-US"/>
              <a:t>Subhead</a:t>
            </a:r>
          </a:p>
        </p:txBody>
      </p:sp>
      <p:sp>
        <p:nvSpPr>
          <p:cNvPr id="2" name="Title 1"/>
          <p:cNvSpPr>
            <a:spLocks noGrp="1"/>
          </p:cNvSpPr>
          <p:nvPr>
            <p:ph type="title" hasCustomPrompt="1"/>
          </p:nvPr>
        </p:nvSpPr>
        <p:spPr>
          <a:xfrm>
            <a:off x="274319" y="265271"/>
            <a:ext cx="7955280" cy="640080"/>
          </a:xfrm>
          <a:prstGeom prst="rect">
            <a:avLst/>
          </a:prstGeom>
        </p:spPr>
        <p:txBody>
          <a:bodyPr lIns="0" rIns="0">
            <a:normAutofit/>
          </a:bodyPr>
          <a:lstStyle>
            <a:lvl1pPr>
              <a:defRPr baseline="0">
                <a:latin typeface="Arial" panose="020B0604020202020204" pitchFamily="34" charset="0"/>
                <a:cs typeface="Arial" panose="020B0604020202020204" pitchFamily="34" charset="0"/>
              </a:defRPr>
            </a:lvl1pPr>
          </a:lstStyle>
          <a:p>
            <a:r>
              <a:rPr lang="en-US"/>
              <a:t>Click to edit content page title </a:t>
            </a:r>
          </a:p>
        </p:txBody>
      </p:sp>
      <p:sp>
        <p:nvSpPr>
          <p:cNvPr id="6" name="Content Placeholder 2"/>
          <p:cNvSpPr>
            <a:spLocks noGrp="1"/>
          </p:cNvSpPr>
          <p:nvPr>
            <p:ph sz="half" idx="1" hasCustomPrompt="1"/>
          </p:nvPr>
        </p:nvSpPr>
        <p:spPr>
          <a:xfrm>
            <a:off x="274320" y="1554480"/>
            <a:ext cx="7955280" cy="3017520"/>
          </a:xfrm>
          <a:prstGeom prst="rect">
            <a:avLst/>
          </a:prstGeom>
        </p:spPr>
        <p:txBody>
          <a:bodyPr wrap="square" lIns="0" tIns="0" rIns="0" bIns="0">
            <a:normAutofit/>
          </a:bodyPr>
          <a:lstStyle>
            <a:lvl1pPr>
              <a:lnSpc>
                <a:spcPct val="100000"/>
              </a:lnSpc>
              <a:spcBef>
                <a:spcPts val="1200"/>
              </a:spcBef>
              <a:spcAft>
                <a:spcPts val="0"/>
              </a:spcAft>
              <a:buClr>
                <a:srgbClr val="AAAAAA"/>
              </a:buClr>
              <a:buFont typeface="Arial" pitchFamily="34" charset="0"/>
              <a:buChar char="•"/>
              <a:defRPr sz="1400">
                <a:solidFill>
                  <a:srgbClr val="000000"/>
                </a:solidFill>
                <a:latin typeface="Arial" panose="020B0604020202020204" pitchFamily="34" charset="0"/>
                <a:cs typeface="Arial" panose="020B0604020202020204" pitchFamily="34" charset="0"/>
              </a:defRPr>
            </a:lvl1pPr>
            <a:lvl2pPr marL="573088" indent="-231775">
              <a:lnSpc>
                <a:spcPct val="100000"/>
              </a:lnSpc>
              <a:spcBef>
                <a:spcPts val="300"/>
              </a:spcBef>
              <a:spcAft>
                <a:spcPts val="0"/>
              </a:spcAft>
              <a:buClr>
                <a:srgbClr val="AAAAAA"/>
              </a:buClr>
              <a:buFont typeface="Museo Sans For Dell" pitchFamily="2" charset="0"/>
              <a:buChar char="–"/>
              <a:defRPr sz="1200">
                <a:solidFill>
                  <a:srgbClr val="000000"/>
                </a:solidFill>
                <a:latin typeface="Arial" panose="020B0604020202020204" pitchFamily="34" charset="0"/>
                <a:cs typeface="Arial" panose="020B0604020202020204" pitchFamily="34" charset="0"/>
              </a:defRPr>
            </a:lvl2pPr>
            <a:lvl3pPr>
              <a:lnSpc>
                <a:spcPct val="100000"/>
              </a:lnSpc>
              <a:spcBef>
                <a:spcPts val="300"/>
              </a:spcBef>
              <a:spcAft>
                <a:spcPts val="0"/>
              </a:spcAft>
              <a:buClr>
                <a:srgbClr val="AAAAAA"/>
              </a:buClr>
              <a:defRPr sz="1000">
                <a:solidFill>
                  <a:srgbClr val="000000"/>
                </a:solidFill>
                <a:latin typeface="Arial" panose="020B0604020202020204" pitchFamily="34" charset="0"/>
                <a:cs typeface="Arial" panose="020B0604020202020204" pitchFamily="34" charset="0"/>
              </a:defRPr>
            </a:lvl3pPr>
            <a:lvl4pPr>
              <a:spcBef>
                <a:spcPts val="300"/>
              </a:spcBef>
              <a:spcAft>
                <a:spcPts val="0"/>
              </a:spcAft>
              <a:buClr>
                <a:srgbClr val="AAAAAA"/>
              </a:buClr>
              <a:defRPr sz="1000" baseline="0">
                <a:solidFill>
                  <a:schemeClr val="bg2"/>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a:t>Click to edit text</a:t>
            </a:r>
          </a:p>
          <a:p>
            <a:pPr lvl="1"/>
            <a:r>
              <a:rPr lang="en-US"/>
              <a:t>Second level</a:t>
            </a:r>
          </a:p>
          <a:p>
            <a:pPr lvl="2"/>
            <a:r>
              <a:rPr lang="en-US"/>
              <a:t>Third level</a:t>
            </a:r>
          </a:p>
        </p:txBody>
      </p:sp>
    </p:spTree>
    <p:extLst>
      <p:ext uri="{BB962C8B-B14F-4D97-AF65-F5344CB8AC3E}">
        <p14:creationId xmlns:p14="http://schemas.microsoft.com/office/powerpoint/2010/main" val="3254670857"/>
      </p:ext>
    </p:extLst>
  </p:cSld>
  <p:clrMapOvr>
    <a:masterClrMapping/>
  </p:clrMapOvr>
  <p:transition spd="med">
    <p:wipe dir="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60844" cy="5152975"/>
          </a:xfrm>
          <a:prstGeom prst="rect">
            <a:avLst/>
          </a:prstGeom>
        </p:spPr>
      </p:pic>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080133" y="4374069"/>
            <a:ext cx="1630654" cy="290800"/>
          </a:xfrm>
          <a:prstGeom prst="rect">
            <a:avLst/>
          </a:prstGeom>
        </p:spPr>
      </p:pic>
      <p:sp>
        <p:nvSpPr>
          <p:cNvPr id="7" name="Title Placeholder 21"/>
          <p:cNvSpPr>
            <a:spLocks noGrp="1"/>
          </p:cNvSpPr>
          <p:nvPr>
            <p:ph type="ctrTitle" hasCustomPrompt="1"/>
          </p:nvPr>
        </p:nvSpPr>
        <p:spPr>
          <a:xfrm>
            <a:off x="274319" y="290332"/>
            <a:ext cx="8503921" cy="1661993"/>
          </a:xfrm>
          <a:prstGeom prst="rect">
            <a:avLst/>
          </a:prstGeom>
        </p:spPr>
        <p:txBody>
          <a:bodyPr wrap="square" lIns="0" rIns="0" anchor="ctr" anchorCtr="0">
            <a:normAutofit/>
          </a:bodyPr>
          <a:lstStyle>
            <a:lvl1pPr algn="l">
              <a:lnSpc>
                <a:spcPct val="100000"/>
              </a:lnSpc>
              <a:spcAft>
                <a:spcPts val="0"/>
              </a:spcAft>
              <a:defRPr sz="3600" b="0" i="0" cap="none" baseline="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a:t>Click to Edit Master Title Style</a:t>
            </a:r>
          </a:p>
        </p:txBody>
      </p:sp>
      <p:sp>
        <p:nvSpPr>
          <p:cNvPr id="10" name="Text Placeholder 12"/>
          <p:cNvSpPr>
            <a:spLocks noGrp="1"/>
          </p:cNvSpPr>
          <p:nvPr>
            <p:ph type="subTitle" idx="1" hasCustomPrompt="1"/>
          </p:nvPr>
        </p:nvSpPr>
        <p:spPr>
          <a:xfrm>
            <a:off x="274320" y="2252133"/>
            <a:ext cx="5200791" cy="276999"/>
          </a:xfrm>
          <a:prstGeom prst="rect">
            <a:avLst/>
          </a:prstGeom>
        </p:spPr>
        <p:txBody>
          <a:bodyPr wrap="square" lIns="0" tIns="0" rIns="0" bIns="0" anchor="t" anchorCtr="0">
            <a:spAutoFit/>
          </a:bodyPr>
          <a:lstStyle>
            <a:lvl1pPr marL="0" indent="0" algn="l">
              <a:buFont typeface="Wingdings" pitchFamily="2" charset="2"/>
              <a:buNone/>
              <a:defRPr sz="1800" b="1" i="0" cap="none" baseline="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a:t>Click to Edit Master Sub-Title Style</a:t>
            </a:r>
          </a:p>
        </p:txBody>
      </p:sp>
    </p:spTree>
    <p:extLst>
      <p:ext uri="{BB962C8B-B14F-4D97-AF65-F5344CB8AC3E}">
        <p14:creationId xmlns:p14="http://schemas.microsoft.com/office/powerpoint/2010/main" val="417532562"/>
      </p:ext>
    </p:extLst>
  </p:cSld>
  <p:clrMapOvr>
    <a:masterClrMapping/>
  </p:clrMapOvr>
  <p:transition spd="med">
    <p:wipe dir="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379413" y="228600"/>
            <a:ext cx="8458200" cy="428625"/>
          </a:xfrm>
          <a:prstGeom prst="rect">
            <a:avLst/>
          </a:prstGeom>
        </p:spPr>
        <p:txBody>
          <a:bodyPr lIns="0" tIns="0" rIns="0" bIns="0" anchor="t" anchorCtr="0"/>
          <a:lstStyle>
            <a:lvl1pPr algn="l">
              <a:lnSpc>
                <a:spcPct val="100000"/>
              </a:lnSpc>
              <a:defRPr sz="2800" cap="all" baseline="0">
                <a:solidFill>
                  <a:schemeClr val="tx2"/>
                </a:solidFill>
                <a:latin typeface="+mj-lt"/>
                <a:cs typeface="Verdana"/>
              </a:defRPr>
            </a:lvl1pPr>
          </a:lstStyle>
          <a:p>
            <a:r>
              <a:rPr lang="en-US"/>
              <a:t>CLICK TO EDIT MASTER TITLE STYLE</a:t>
            </a:r>
          </a:p>
        </p:txBody>
      </p:sp>
    </p:spTree>
    <p:extLst>
      <p:ext uri="{BB962C8B-B14F-4D97-AF65-F5344CB8AC3E}">
        <p14:creationId xmlns:p14="http://schemas.microsoft.com/office/powerpoint/2010/main" val="3971278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userDrawn="1">
  <p:cSld name="Logo slide_Black">
    <p:bg>
      <p:bgPr>
        <a:solidFill>
          <a:schemeClr val="bg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029161" y="2257138"/>
            <a:ext cx="3046048" cy="543212"/>
          </a:xfrm>
          <a:prstGeom prst="rect">
            <a:avLst/>
          </a:prstGeom>
        </p:spPr>
      </p:pic>
    </p:spTree>
    <p:extLst>
      <p:ext uri="{BB962C8B-B14F-4D97-AF65-F5344CB8AC3E}">
        <p14:creationId xmlns:p14="http://schemas.microsoft.com/office/powerpoint/2010/main" val="3197070506"/>
      </p:ext>
    </p:extLst>
  </p:cSld>
  <p:clrMapOvr>
    <a:masterClrMapping/>
  </p:clrMapOvr>
  <p:transition spd="med">
    <p:wipe dir="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497A30-33BC-4062-B2DE-E7778F400C73}"/>
              </a:ext>
            </a:extLst>
          </p:cNvPr>
          <p:cNvSpPr>
            <a:spLocks noGrp="1"/>
          </p:cNvSpPr>
          <p:nvPr>
            <p:ph type="title"/>
          </p:nvPr>
        </p:nvSpPr>
        <p:spPr>
          <a:xfrm>
            <a:off x="1150939" y="160735"/>
            <a:ext cx="7793037" cy="1096565"/>
          </a:xfrm>
        </p:spPr>
        <p:txBody>
          <a:bodyPr/>
          <a:lstStyle/>
          <a:p>
            <a:r>
              <a:rPr lang="en-US"/>
              <a:t>Click to edit Master title style</a:t>
            </a:r>
            <a:endParaRPr lang="de-DE"/>
          </a:p>
        </p:txBody>
      </p:sp>
      <p:sp>
        <p:nvSpPr>
          <p:cNvPr id="3" name="Text Placeholder 2">
            <a:extLst>
              <a:ext uri="{FF2B5EF4-FFF2-40B4-BE49-F238E27FC236}">
                <a16:creationId xmlns:a16="http://schemas.microsoft.com/office/drawing/2014/main" id="{3EF6B60F-63D1-45E7-8139-55D47BA738BE}"/>
              </a:ext>
            </a:extLst>
          </p:cNvPr>
          <p:cNvSpPr>
            <a:spLocks noGrp="1"/>
          </p:cNvSpPr>
          <p:nvPr>
            <p:ph type="body" sz="half" idx="1"/>
          </p:nvPr>
        </p:nvSpPr>
        <p:spPr>
          <a:xfrm>
            <a:off x="1182688" y="1513285"/>
            <a:ext cx="3810000" cy="30861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Content Placeholder 3">
            <a:extLst>
              <a:ext uri="{FF2B5EF4-FFF2-40B4-BE49-F238E27FC236}">
                <a16:creationId xmlns:a16="http://schemas.microsoft.com/office/drawing/2014/main" id="{CD74CEB4-BA08-40A1-8C16-A550CB44BD04}"/>
              </a:ext>
            </a:extLst>
          </p:cNvPr>
          <p:cNvSpPr>
            <a:spLocks noGrp="1"/>
          </p:cNvSpPr>
          <p:nvPr>
            <p:ph sz="half" idx="2"/>
          </p:nvPr>
        </p:nvSpPr>
        <p:spPr>
          <a:xfrm>
            <a:off x="5145088" y="1513285"/>
            <a:ext cx="3810000" cy="30861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5" name="Date Placeholder 4">
            <a:extLst>
              <a:ext uri="{FF2B5EF4-FFF2-40B4-BE49-F238E27FC236}">
                <a16:creationId xmlns:a16="http://schemas.microsoft.com/office/drawing/2014/main" id="{9D9F8178-27BD-4AE6-8E6A-6E4B27448C90}"/>
              </a:ext>
            </a:extLst>
          </p:cNvPr>
          <p:cNvSpPr>
            <a:spLocks noGrp="1"/>
          </p:cNvSpPr>
          <p:nvPr>
            <p:ph type="dt" sz="half" idx="10"/>
          </p:nvPr>
        </p:nvSpPr>
        <p:spPr>
          <a:xfrm>
            <a:off x="1162050" y="4682729"/>
            <a:ext cx="1905000" cy="342900"/>
          </a:xfrm>
        </p:spPr>
        <p:txBody>
          <a:bodyPr/>
          <a:lstStyle>
            <a:lvl1pPr>
              <a:defRPr/>
            </a:lvl1pPr>
          </a:lstStyle>
          <a:p>
            <a:endParaRPr lang="en-US" altLang="de-DE"/>
          </a:p>
        </p:txBody>
      </p:sp>
      <p:sp>
        <p:nvSpPr>
          <p:cNvPr id="6" name="Footer Placeholder 5">
            <a:extLst>
              <a:ext uri="{FF2B5EF4-FFF2-40B4-BE49-F238E27FC236}">
                <a16:creationId xmlns:a16="http://schemas.microsoft.com/office/drawing/2014/main" id="{5ECC32F0-2DF8-4960-BCB0-BAB0DC098A0D}"/>
              </a:ext>
            </a:extLst>
          </p:cNvPr>
          <p:cNvSpPr>
            <a:spLocks noGrp="1"/>
          </p:cNvSpPr>
          <p:nvPr>
            <p:ph type="ftr" sz="quarter" idx="11"/>
          </p:nvPr>
        </p:nvSpPr>
        <p:spPr>
          <a:xfrm>
            <a:off x="3657600" y="4682729"/>
            <a:ext cx="2895600" cy="342900"/>
          </a:xfrm>
        </p:spPr>
        <p:txBody>
          <a:bodyPr/>
          <a:lstStyle>
            <a:lvl1pPr>
              <a:defRPr/>
            </a:lvl1pPr>
          </a:lstStyle>
          <a:p>
            <a:endParaRPr lang="en-US" altLang="de-DE"/>
          </a:p>
        </p:txBody>
      </p:sp>
      <p:sp>
        <p:nvSpPr>
          <p:cNvPr id="7" name="Slide Number Placeholder 6">
            <a:extLst>
              <a:ext uri="{FF2B5EF4-FFF2-40B4-BE49-F238E27FC236}">
                <a16:creationId xmlns:a16="http://schemas.microsoft.com/office/drawing/2014/main" id="{60ADEA60-02C0-4F55-A4D4-8059776D3DE1}"/>
              </a:ext>
            </a:extLst>
          </p:cNvPr>
          <p:cNvSpPr>
            <a:spLocks noGrp="1"/>
          </p:cNvSpPr>
          <p:nvPr>
            <p:ph type="sldNum" sz="quarter" idx="12"/>
          </p:nvPr>
        </p:nvSpPr>
        <p:spPr>
          <a:xfrm>
            <a:off x="7042150" y="4682729"/>
            <a:ext cx="1905000" cy="342900"/>
          </a:xfrm>
        </p:spPr>
        <p:txBody>
          <a:bodyPr/>
          <a:lstStyle>
            <a:lvl1pPr>
              <a:defRPr/>
            </a:lvl1pPr>
          </a:lstStyle>
          <a:p>
            <a:fld id="{020C8B00-ADAB-4DAC-BD91-DD619B05DF5C}" type="slidenum">
              <a:rPr lang="en-US" altLang="de-DE"/>
              <a:pPr/>
              <a:t>‹#›</a:t>
            </a:fld>
            <a:endParaRPr lang="en-US" altLang="de-DE"/>
          </a:p>
        </p:txBody>
      </p:sp>
    </p:spTree>
    <p:extLst>
      <p:ext uri="{BB962C8B-B14F-4D97-AF65-F5344CB8AC3E}">
        <p14:creationId xmlns:p14="http://schemas.microsoft.com/office/powerpoint/2010/main" val="7035075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3">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60844" cy="5152975"/>
          </a:xfrm>
          <a:prstGeom prst="rect">
            <a:avLst/>
          </a:prstGeom>
        </p:spPr>
      </p:pic>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080133" y="4374069"/>
            <a:ext cx="1630654" cy="290800"/>
          </a:xfrm>
          <a:prstGeom prst="rect">
            <a:avLst/>
          </a:prstGeom>
        </p:spPr>
      </p:pic>
      <p:sp>
        <p:nvSpPr>
          <p:cNvPr id="7" name="Title Placeholder 21"/>
          <p:cNvSpPr>
            <a:spLocks noGrp="1"/>
          </p:cNvSpPr>
          <p:nvPr>
            <p:ph type="ctrTitle" hasCustomPrompt="1"/>
          </p:nvPr>
        </p:nvSpPr>
        <p:spPr>
          <a:xfrm>
            <a:off x="274319" y="290332"/>
            <a:ext cx="8503921" cy="1661993"/>
          </a:xfrm>
          <a:prstGeom prst="rect">
            <a:avLst/>
          </a:prstGeom>
        </p:spPr>
        <p:txBody>
          <a:bodyPr wrap="square" lIns="0" rIns="0" anchor="ctr" anchorCtr="0">
            <a:normAutofit/>
          </a:bodyPr>
          <a:lstStyle>
            <a:lvl1pPr algn="l">
              <a:lnSpc>
                <a:spcPct val="100000"/>
              </a:lnSpc>
              <a:spcAft>
                <a:spcPts val="0"/>
              </a:spcAft>
              <a:defRPr sz="3600" b="0" i="0" cap="none" baseline="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a:t>Click to Edit Master Title Style</a:t>
            </a:r>
          </a:p>
        </p:txBody>
      </p:sp>
      <p:sp>
        <p:nvSpPr>
          <p:cNvPr id="10" name="Text Placeholder 12"/>
          <p:cNvSpPr>
            <a:spLocks noGrp="1"/>
          </p:cNvSpPr>
          <p:nvPr>
            <p:ph type="subTitle" idx="1" hasCustomPrompt="1"/>
          </p:nvPr>
        </p:nvSpPr>
        <p:spPr>
          <a:xfrm>
            <a:off x="274320" y="2252133"/>
            <a:ext cx="5200791" cy="276999"/>
          </a:xfrm>
          <a:prstGeom prst="rect">
            <a:avLst/>
          </a:prstGeom>
        </p:spPr>
        <p:txBody>
          <a:bodyPr wrap="square" lIns="0" tIns="0" rIns="0" bIns="0" anchor="t" anchorCtr="0">
            <a:spAutoFit/>
          </a:bodyPr>
          <a:lstStyle>
            <a:lvl1pPr marL="0" indent="0" algn="l">
              <a:buFont typeface="Wingdings" pitchFamily="2" charset="2"/>
              <a:buNone/>
              <a:defRPr sz="1800" b="1" i="0" cap="none" baseline="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a:t>Click to Edit Master Sub-Title Style</a:t>
            </a:r>
          </a:p>
        </p:txBody>
      </p:sp>
    </p:spTree>
    <p:extLst>
      <p:ext uri="{BB962C8B-B14F-4D97-AF65-F5344CB8AC3E}">
        <p14:creationId xmlns:p14="http://schemas.microsoft.com/office/powerpoint/2010/main" val="1282294959"/>
      </p:ext>
    </p:extLst>
  </p:cSld>
  <p:clrMapOvr>
    <a:masterClrMapping/>
  </p:clrMapOvr>
  <p:transition spd="med">
    <p:wipe dir="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 Black">
    <p:spTree>
      <p:nvGrpSpPr>
        <p:cNvPr id="1" name=""/>
        <p:cNvGrpSpPr/>
        <p:nvPr/>
      </p:nvGrpSpPr>
      <p:grpSpPr>
        <a:xfrm>
          <a:off x="0" y="0"/>
          <a:ext cx="0" cy="0"/>
          <a:chOff x="0" y="0"/>
          <a:chExt cx="0" cy="0"/>
        </a:xfrm>
      </p:grpSpPr>
      <p:sp>
        <p:nvSpPr>
          <p:cNvPr id="2" name="Rectangle 1"/>
          <p:cNvSpPr/>
          <p:nvPr userDrawn="1"/>
        </p:nvSpPr>
        <p:spPr>
          <a:xfrm>
            <a:off x="0" y="0"/>
            <a:ext cx="9144000" cy="5150644"/>
          </a:xfrm>
          <a:prstGeom prst="rect">
            <a:avLst/>
          </a:prstGeom>
          <a:solidFill>
            <a:schemeClr val="bg2"/>
          </a:solidFill>
          <a:effectLst/>
        </p:spPr>
        <p:txBody>
          <a:bodyPr wrap="square" lIns="182880" tIns="137160" rIns="137160" bIns="137160" rtlCol="0" anchor="ctr">
            <a:noAutofit/>
          </a:bodyPr>
          <a:lstStyle/>
          <a:p>
            <a:pPr algn="ctr">
              <a:lnSpc>
                <a:spcPct val="90000"/>
              </a:lnSpc>
              <a:spcBef>
                <a:spcPts val="600"/>
              </a:spcBef>
              <a:spcAft>
                <a:spcPts val="0"/>
              </a:spcAft>
            </a:pPr>
            <a:endParaRPr lang="en-US" sz="2000" err="1">
              <a:solidFill>
                <a:schemeClr val="bg2"/>
              </a:solidFill>
              <a:latin typeface="+mn-lt"/>
            </a:endParaRP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080133" y="4374069"/>
            <a:ext cx="1630654" cy="290800"/>
          </a:xfrm>
          <a:prstGeom prst="rect">
            <a:avLst/>
          </a:prstGeom>
        </p:spPr>
      </p:pic>
      <p:sp>
        <p:nvSpPr>
          <p:cNvPr id="7" name="Title Placeholder 21"/>
          <p:cNvSpPr>
            <a:spLocks noGrp="1"/>
          </p:cNvSpPr>
          <p:nvPr>
            <p:ph type="ctrTitle" hasCustomPrompt="1"/>
          </p:nvPr>
        </p:nvSpPr>
        <p:spPr>
          <a:xfrm>
            <a:off x="274319" y="290332"/>
            <a:ext cx="8503921" cy="1661993"/>
          </a:xfrm>
          <a:prstGeom prst="rect">
            <a:avLst/>
          </a:prstGeom>
        </p:spPr>
        <p:txBody>
          <a:bodyPr wrap="square" lIns="0" rIns="0" anchor="ctr" anchorCtr="0">
            <a:normAutofit/>
          </a:bodyPr>
          <a:lstStyle>
            <a:lvl1pPr algn="l">
              <a:lnSpc>
                <a:spcPct val="100000"/>
              </a:lnSpc>
              <a:spcAft>
                <a:spcPts val="0"/>
              </a:spcAft>
              <a:defRPr sz="3600" b="0" i="0" cap="none" baseline="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a:t>Click to Edit Master Title Style</a:t>
            </a:r>
          </a:p>
        </p:txBody>
      </p:sp>
      <p:sp>
        <p:nvSpPr>
          <p:cNvPr id="8" name="Text Placeholder 12"/>
          <p:cNvSpPr>
            <a:spLocks noGrp="1"/>
          </p:cNvSpPr>
          <p:nvPr>
            <p:ph type="subTitle" idx="1" hasCustomPrompt="1"/>
          </p:nvPr>
        </p:nvSpPr>
        <p:spPr>
          <a:xfrm>
            <a:off x="274320" y="2252133"/>
            <a:ext cx="5200791" cy="276999"/>
          </a:xfrm>
          <a:prstGeom prst="rect">
            <a:avLst/>
          </a:prstGeom>
        </p:spPr>
        <p:txBody>
          <a:bodyPr wrap="square" lIns="0" tIns="0" rIns="0" bIns="0" anchor="t" anchorCtr="0">
            <a:spAutoFit/>
          </a:bodyPr>
          <a:lstStyle>
            <a:lvl1pPr marL="0" indent="0" algn="l">
              <a:buFont typeface="Wingdings" pitchFamily="2" charset="2"/>
              <a:buNone/>
              <a:defRPr sz="1800" b="1" i="0" cap="none" baseline="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a:t>Click to Edit Master Sub-Title Style</a:t>
            </a:r>
          </a:p>
        </p:txBody>
      </p:sp>
    </p:spTree>
    <p:extLst>
      <p:ext uri="{BB962C8B-B14F-4D97-AF65-F5344CB8AC3E}">
        <p14:creationId xmlns:p14="http://schemas.microsoft.com/office/powerpoint/2010/main" val="2539566763"/>
      </p:ext>
    </p:extLst>
  </p:cSld>
  <p:clrMapOvr>
    <a:masterClrMapping/>
  </p:clrMapOvr>
  <p:transition spd="med">
    <p:wipe dir="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Slide Carbon">
    <p:spTree>
      <p:nvGrpSpPr>
        <p:cNvPr id="1" name=""/>
        <p:cNvGrpSpPr/>
        <p:nvPr/>
      </p:nvGrpSpPr>
      <p:grpSpPr>
        <a:xfrm>
          <a:off x="0" y="0"/>
          <a:ext cx="0" cy="0"/>
          <a:chOff x="0" y="0"/>
          <a:chExt cx="0" cy="0"/>
        </a:xfrm>
      </p:grpSpPr>
      <p:sp>
        <p:nvSpPr>
          <p:cNvPr id="2" name="Rectangle 1"/>
          <p:cNvSpPr/>
          <p:nvPr userDrawn="1"/>
        </p:nvSpPr>
        <p:spPr>
          <a:xfrm>
            <a:off x="0" y="0"/>
            <a:ext cx="9144000" cy="5150644"/>
          </a:xfrm>
          <a:prstGeom prst="rect">
            <a:avLst/>
          </a:prstGeom>
          <a:solidFill>
            <a:schemeClr val="tx1"/>
          </a:solidFill>
          <a:effectLst/>
        </p:spPr>
        <p:txBody>
          <a:bodyPr wrap="square" lIns="182880" tIns="137160" rIns="137160" bIns="137160" rtlCol="0" anchor="ctr">
            <a:noAutofit/>
          </a:bodyPr>
          <a:lstStyle/>
          <a:p>
            <a:pPr algn="ctr">
              <a:lnSpc>
                <a:spcPct val="90000"/>
              </a:lnSpc>
              <a:spcBef>
                <a:spcPts val="600"/>
              </a:spcBef>
              <a:spcAft>
                <a:spcPts val="0"/>
              </a:spcAft>
            </a:pPr>
            <a:endParaRPr lang="en-US" sz="2000" err="1">
              <a:solidFill>
                <a:schemeClr val="bg2"/>
              </a:solidFill>
              <a:latin typeface="+mn-lt"/>
            </a:endParaRP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080133" y="4374069"/>
            <a:ext cx="1630654" cy="290800"/>
          </a:xfrm>
          <a:prstGeom prst="rect">
            <a:avLst/>
          </a:prstGeom>
        </p:spPr>
      </p:pic>
      <p:sp>
        <p:nvSpPr>
          <p:cNvPr id="7" name="Title Placeholder 21"/>
          <p:cNvSpPr>
            <a:spLocks noGrp="1"/>
          </p:cNvSpPr>
          <p:nvPr>
            <p:ph type="ctrTitle" hasCustomPrompt="1"/>
          </p:nvPr>
        </p:nvSpPr>
        <p:spPr>
          <a:xfrm>
            <a:off x="274319" y="290332"/>
            <a:ext cx="8503921" cy="1661993"/>
          </a:xfrm>
          <a:prstGeom prst="rect">
            <a:avLst/>
          </a:prstGeom>
        </p:spPr>
        <p:txBody>
          <a:bodyPr wrap="square" lIns="0" rIns="0" anchor="ctr" anchorCtr="0">
            <a:normAutofit/>
          </a:bodyPr>
          <a:lstStyle>
            <a:lvl1pPr algn="l">
              <a:lnSpc>
                <a:spcPct val="100000"/>
              </a:lnSpc>
              <a:spcAft>
                <a:spcPts val="0"/>
              </a:spcAft>
              <a:defRPr sz="3600" b="0" i="0" cap="none" baseline="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a:t>Click to Edit Master Title Style</a:t>
            </a:r>
          </a:p>
        </p:txBody>
      </p:sp>
      <p:sp>
        <p:nvSpPr>
          <p:cNvPr id="8" name="Text Placeholder 12"/>
          <p:cNvSpPr>
            <a:spLocks noGrp="1"/>
          </p:cNvSpPr>
          <p:nvPr>
            <p:ph type="subTitle" idx="1" hasCustomPrompt="1"/>
          </p:nvPr>
        </p:nvSpPr>
        <p:spPr>
          <a:xfrm>
            <a:off x="274320" y="2252133"/>
            <a:ext cx="5200791" cy="276999"/>
          </a:xfrm>
          <a:prstGeom prst="rect">
            <a:avLst/>
          </a:prstGeom>
        </p:spPr>
        <p:txBody>
          <a:bodyPr wrap="square" lIns="0" tIns="0" rIns="0" bIns="0" anchor="t" anchorCtr="0">
            <a:spAutoFit/>
          </a:bodyPr>
          <a:lstStyle>
            <a:lvl1pPr marL="0" indent="0" algn="l">
              <a:buFont typeface="Wingdings" pitchFamily="2" charset="2"/>
              <a:buNone/>
              <a:defRPr sz="1800" b="1" i="0" cap="none" baseline="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a:t>Click to Edit Master Sub-Title Style</a:t>
            </a:r>
          </a:p>
        </p:txBody>
      </p:sp>
      <p:pic>
        <p:nvPicPr>
          <p:cNvPr id="3" name="Grafik 2">
            <a:extLst>
              <a:ext uri="{FF2B5EF4-FFF2-40B4-BE49-F238E27FC236}">
                <a16:creationId xmlns:a16="http://schemas.microsoft.com/office/drawing/2014/main" id="{B263F1A5-A2B3-CA40-B861-EAFD6E4D504A}"/>
              </a:ext>
            </a:extLst>
          </p:cNvPr>
          <p:cNvPicPr>
            <a:picLocks noChangeAspect="1"/>
          </p:cNvPicPr>
          <p:nvPr userDrawn="1"/>
        </p:nvPicPr>
        <p:blipFill>
          <a:blip r:embed="rId3"/>
          <a:stretch>
            <a:fillRect/>
          </a:stretch>
        </p:blipFill>
        <p:spPr>
          <a:xfrm>
            <a:off x="6140602" y="-1"/>
            <a:ext cx="3003398" cy="1501699"/>
          </a:xfrm>
          <a:prstGeom prst="rect">
            <a:avLst/>
          </a:prstGeom>
        </p:spPr>
      </p:pic>
    </p:spTree>
    <p:extLst>
      <p:ext uri="{BB962C8B-B14F-4D97-AF65-F5344CB8AC3E}">
        <p14:creationId xmlns:p14="http://schemas.microsoft.com/office/powerpoint/2010/main" val="270118694"/>
      </p:ext>
    </p:extLst>
  </p:cSld>
  <p:clrMapOvr>
    <a:masterClrMapping/>
  </p:clrMapOvr>
  <p:transition spd="med">
    <p:wipe dir="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itle Slide Blue">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9144000" cy="5150644"/>
          </a:xfrm>
          <a:prstGeom prst="rect">
            <a:avLst/>
          </a:prstGeom>
          <a:solidFill>
            <a:schemeClr val="bg1"/>
          </a:solidFill>
          <a:effectLst/>
        </p:spPr>
        <p:txBody>
          <a:bodyPr wrap="square" lIns="182880" tIns="137160" rIns="137160" bIns="137160" rtlCol="0" anchor="ctr">
            <a:noAutofit/>
          </a:bodyPr>
          <a:lstStyle/>
          <a:p>
            <a:pPr algn="ctr">
              <a:lnSpc>
                <a:spcPct val="90000"/>
              </a:lnSpc>
              <a:spcBef>
                <a:spcPts val="600"/>
              </a:spcBef>
              <a:spcAft>
                <a:spcPts val="0"/>
              </a:spcAft>
            </a:pPr>
            <a:endParaRPr lang="en-US" sz="2000" err="1">
              <a:solidFill>
                <a:schemeClr val="bg2"/>
              </a:solidFill>
              <a:latin typeface="+mn-lt"/>
            </a:endParaRP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080133" y="4374069"/>
            <a:ext cx="1630654" cy="290800"/>
          </a:xfrm>
          <a:prstGeom prst="rect">
            <a:avLst/>
          </a:prstGeom>
        </p:spPr>
      </p:pic>
      <p:sp>
        <p:nvSpPr>
          <p:cNvPr id="9" name="Title Placeholder 21"/>
          <p:cNvSpPr>
            <a:spLocks noGrp="1"/>
          </p:cNvSpPr>
          <p:nvPr>
            <p:ph type="ctrTitle" hasCustomPrompt="1"/>
          </p:nvPr>
        </p:nvSpPr>
        <p:spPr>
          <a:xfrm>
            <a:off x="274319" y="290332"/>
            <a:ext cx="8503921" cy="1661993"/>
          </a:xfrm>
          <a:prstGeom prst="rect">
            <a:avLst/>
          </a:prstGeom>
        </p:spPr>
        <p:txBody>
          <a:bodyPr wrap="square" lIns="0" rIns="0" anchor="ctr" anchorCtr="0">
            <a:normAutofit/>
          </a:bodyPr>
          <a:lstStyle>
            <a:lvl1pPr algn="l">
              <a:lnSpc>
                <a:spcPct val="100000"/>
              </a:lnSpc>
              <a:spcAft>
                <a:spcPts val="0"/>
              </a:spcAft>
              <a:defRPr sz="3600" b="0" i="0" cap="none" baseline="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a:t>Click to Edit Master Title Style</a:t>
            </a:r>
          </a:p>
        </p:txBody>
      </p:sp>
      <p:sp>
        <p:nvSpPr>
          <p:cNvPr id="10" name="Text Placeholder 12"/>
          <p:cNvSpPr>
            <a:spLocks noGrp="1"/>
          </p:cNvSpPr>
          <p:nvPr>
            <p:ph type="subTitle" idx="1" hasCustomPrompt="1"/>
          </p:nvPr>
        </p:nvSpPr>
        <p:spPr>
          <a:xfrm>
            <a:off x="274320" y="2252133"/>
            <a:ext cx="5200791" cy="276999"/>
          </a:xfrm>
          <a:prstGeom prst="rect">
            <a:avLst/>
          </a:prstGeom>
        </p:spPr>
        <p:txBody>
          <a:bodyPr wrap="square" lIns="0" tIns="0" rIns="0" bIns="0" anchor="t" anchorCtr="0">
            <a:spAutoFit/>
          </a:bodyPr>
          <a:lstStyle>
            <a:lvl1pPr marL="0" indent="0" algn="l">
              <a:buFont typeface="Wingdings" pitchFamily="2" charset="2"/>
              <a:buNone/>
              <a:defRPr sz="1800" b="1" i="0" cap="none" baseline="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a:t>Click to Edit Master Sub-Title Style</a:t>
            </a:r>
          </a:p>
        </p:txBody>
      </p:sp>
    </p:spTree>
    <p:extLst>
      <p:ext uri="{BB962C8B-B14F-4D97-AF65-F5344CB8AC3E}">
        <p14:creationId xmlns:p14="http://schemas.microsoft.com/office/powerpoint/2010/main" val="888849704"/>
      </p:ext>
    </p:extLst>
  </p:cSld>
  <p:clrMapOvr>
    <a:masterClrMapping/>
  </p:clrMapOvr>
  <p:transition spd="med">
    <p:wipe dir="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Bullete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65272"/>
            <a:ext cx="7955280" cy="447960"/>
          </a:xfrm>
          <a:prstGeom prst="rect">
            <a:avLst/>
          </a:prstGeom>
        </p:spPr>
        <p:txBody>
          <a:bodyPr lIns="0" rIns="0"/>
          <a:lstStyle>
            <a:lvl1pPr>
              <a:defRPr cap="none" baseline="0">
                <a:latin typeface="Arial" panose="020B0604020202020204" pitchFamily="34" charset="0"/>
                <a:ea typeface="Arial"/>
                <a:cs typeface="Arial" panose="020B0604020202020204" pitchFamily="34" charset="0"/>
              </a:defRPr>
            </a:lvl1pPr>
          </a:lstStyle>
          <a:p>
            <a:r>
              <a:rPr lang="en-US"/>
              <a:t>Click to Edit Master Title Style</a:t>
            </a:r>
          </a:p>
        </p:txBody>
      </p:sp>
      <p:sp>
        <p:nvSpPr>
          <p:cNvPr id="6" name="Content Placeholder 2"/>
          <p:cNvSpPr>
            <a:spLocks noGrp="1"/>
          </p:cNvSpPr>
          <p:nvPr>
            <p:ph sz="half" idx="1"/>
          </p:nvPr>
        </p:nvSpPr>
        <p:spPr>
          <a:xfrm>
            <a:off x="274319" y="859536"/>
            <a:ext cx="7955279" cy="3657600"/>
          </a:xfrm>
          <a:prstGeom prst="rect">
            <a:avLst/>
          </a:prstGeom>
        </p:spPr>
        <p:txBody>
          <a:bodyPr wrap="square" lIns="0" tIns="0" rIns="0" bIns="0">
            <a:normAutofit/>
          </a:bodyPr>
          <a:lstStyle>
            <a:lvl1pPr>
              <a:lnSpc>
                <a:spcPct val="100000"/>
              </a:lnSpc>
              <a:spcBef>
                <a:spcPts val="1200"/>
              </a:spcBef>
              <a:spcAft>
                <a:spcPts val="0"/>
              </a:spcAft>
              <a:buClr>
                <a:srgbClr val="AAAAAA"/>
              </a:buClr>
              <a:buFont typeface="Arial" pitchFamily="34" charset="0"/>
              <a:buChar char="•"/>
              <a:defRPr sz="1400">
                <a:solidFill>
                  <a:srgbClr val="000000"/>
                </a:solidFill>
                <a:latin typeface="Arial" panose="020B0604020202020204" pitchFamily="34" charset="0"/>
                <a:ea typeface="Arial"/>
                <a:cs typeface="Arial" panose="020B0604020202020204" pitchFamily="34" charset="0"/>
              </a:defRPr>
            </a:lvl1pPr>
            <a:lvl2pPr marL="573088" indent="-231775">
              <a:lnSpc>
                <a:spcPct val="100000"/>
              </a:lnSpc>
              <a:spcBef>
                <a:spcPts val="300"/>
              </a:spcBef>
              <a:spcAft>
                <a:spcPts val="0"/>
              </a:spcAft>
              <a:buClr>
                <a:srgbClr val="AAAAAA"/>
              </a:buClr>
              <a:buFont typeface="Museo Sans For Dell" pitchFamily="2" charset="0"/>
              <a:buChar char="–"/>
              <a:defRPr sz="1200">
                <a:solidFill>
                  <a:srgbClr val="000000"/>
                </a:solidFill>
                <a:latin typeface="Arial" panose="020B0604020202020204" pitchFamily="34" charset="0"/>
                <a:ea typeface="Arial"/>
                <a:cs typeface="Arial" panose="020B0604020202020204" pitchFamily="34" charset="0"/>
              </a:defRPr>
            </a:lvl2pPr>
            <a:lvl3pPr>
              <a:lnSpc>
                <a:spcPct val="100000"/>
              </a:lnSpc>
              <a:spcBef>
                <a:spcPts val="300"/>
              </a:spcBef>
              <a:spcAft>
                <a:spcPts val="0"/>
              </a:spcAft>
              <a:buClr>
                <a:srgbClr val="AAAAAA"/>
              </a:buClr>
              <a:defRPr sz="1000">
                <a:solidFill>
                  <a:srgbClr val="000000"/>
                </a:solidFill>
                <a:latin typeface="Arial" panose="020B0604020202020204" pitchFamily="34" charset="0"/>
                <a:ea typeface="Arial"/>
                <a:cs typeface="Arial" panose="020B0604020202020204" pitchFamily="34" charset="0"/>
              </a:defRPr>
            </a:lvl3pPr>
            <a:lvl4pPr>
              <a:spcBef>
                <a:spcPts val="300"/>
              </a:spcBef>
              <a:spcAft>
                <a:spcPts val="0"/>
              </a:spcAft>
              <a:buClr>
                <a:srgbClr val="AAAAAA"/>
              </a:buClr>
              <a:defRPr sz="1000" baseline="0">
                <a:solidFill>
                  <a:schemeClr val="bg2"/>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a:t>Click to edit Master text styles</a:t>
            </a:r>
          </a:p>
        </p:txBody>
      </p:sp>
    </p:spTree>
    <p:extLst>
      <p:ext uri="{BB962C8B-B14F-4D97-AF65-F5344CB8AC3E}">
        <p14:creationId xmlns:p14="http://schemas.microsoft.com/office/powerpoint/2010/main" val="1078062111"/>
      </p:ext>
    </p:extLst>
  </p:cSld>
  <p:clrMapOvr>
    <a:masterClrMapping/>
  </p:clrMapOvr>
  <p:transition spd="med">
    <p:wipe dir="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ub Title, Content">
    <p:spTree>
      <p:nvGrpSpPr>
        <p:cNvPr id="1" name=""/>
        <p:cNvGrpSpPr/>
        <p:nvPr/>
      </p:nvGrpSpPr>
      <p:grpSpPr>
        <a:xfrm>
          <a:off x="0" y="0"/>
          <a:ext cx="0" cy="0"/>
          <a:chOff x="0" y="0"/>
          <a:chExt cx="0" cy="0"/>
        </a:xfrm>
      </p:grpSpPr>
      <p:sp>
        <p:nvSpPr>
          <p:cNvPr id="6" name="Content Placeholder 2"/>
          <p:cNvSpPr>
            <a:spLocks noGrp="1"/>
          </p:cNvSpPr>
          <p:nvPr>
            <p:ph sz="half" idx="1"/>
          </p:nvPr>
        </p:nvSpPr>
        <p:spPr>
          <a:xfrm>
            <a:off x="274320" y="1316736"/>
            <a:ext cx="7955280" cy="3200400"/>
          </a:xfrm>
          <a:prstGeom prst="rect">
            <a:avLst/>
          </a:prstGeom>
        </p:spPr>
        <p:txBody>
          <a:bodyPr wrap="square" lIns="0" tIns="0" rIns="0" bIns="0">
            <a:normAutofit/>
          </a:bodyPr>
          <a:lstStyle>
            <a:lvl1pPr>
              <a:lnSpc>
                <a:spcPct val="100000"/>
              </a:lnSpc>
              <a:spcBef>
                <a:spcPts val="1200"/>
              </a:spcBef>
              <a:spcAft>
                <a:spcPts val="0"/>
              </a:spcAft>
              <a:buClr>
                <a:srgbClr val="AAAAAA"/>
              </a:buClr>
              <a:buFont typeface="Arial" pitchFamily="34" charset="0"/>
              <a:buChar char="•"/>
              <a:defRPr sz="1400">
                <a:solidFill>
                  <a:srgbClr val="000000"/>
                </a:solidFill>
                <a:latin typeface="Arial" panose="020B0604020202020204" pitchFamily="34" charset="0"/>
                <a:ea typeface="Arial"/>
                <a:cs typeface="Arial" panose="020B0604020202020204" pitchFamily="34" charset="0"/>
              </a:defRPr>
            </a:lvl1pPr>
            <a:lvl2pPr marL="573088" indent="-231775">
              <a:lnSpc>
                <a:spcPct val="100000"/>
              </a:lnSpc>
              <a:spcBef>
                <a:spcPts val="300"/>
              </a:spcBef>
              <a:spcAft>
                <a:spcPts val="0"/>
              </a:spcAft>
              <a:buClr>
                <a:srgbClr val="AAAAAA"/>
              </a:buClr>
              <a:buFont typeface="Museo Sans For Dell" pitchFamily="2" charset="0"/>
              <a:buChar char="–"/>
              <a:defRPr sz="1200">
                <a:solidFill>
                  <a:srgbClr val="000000"/>
                </a:solidFill>
                <a:latin typeface="Arial" panose="020B0604020202020204" pitchFamily="34" charset="0"/>
                <a:ea typeface="Arial"/>
                <a:cs typeface="Arial" panose="020B0604020202020204" pitchFamily="34" charset="0"/>
              </a:defRPr>
            </a:lvl2pPr>
            <a:lvl3pPr>
              <a:lnSpc>
                <a:spcPct val="100000"/>
              </a:lnSpc>
              <a:spcBef>
                <a:spcPts val="300"/>
              </a:spcBef>
              <a:spcAft>
                <a:spcPts val="0"/>
              </a:spcAft>
              <a:buClr>
                <a:srgbClr val="AAAAAA"/>
              </a:buClr>
              <a:defRPr sz="1000">
                <a:solidFill>
                  <a:srgbClr val="000000"/>
                </a:solidFill>
                <a:latin typeface="Arial" panose="020B0604020202020204" pitchFamily="34" charset="0"/>
                <a:ea typeface="Arial"/>
                <a:cs typeface="Arial" panose="020B0604020202020204" pitchFamily="34" charset="0"/>
              </a:defRPr>
            </a:lvl3pPr>
            <a:lvl4pPr>
              <a:spcBef>
                <a:spcPts val="300"/>
              </a:spcBef>
              <a:spcAft>
                <a:spcPts val="0"/>
              </a:spcAft>
              <a:buClr>
                <a:srgbClr val="AAAAAA"/>
              </a:buClr>
              <a:defRPr sz="1000" baseline="0">
                <a:solidFill>
                  <a:schemeClr val="bg2"/>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a:t>Click to edit Master text styles</a:t>
            </a:r>
          </a:p>
        </p:txBody>
      </p:sp>
      <p:sp>
        <p:nvSpPr>
          <p:cNvPr id="5" name="Text Placeholder 12"/>
          <p:cNvSpPr>
            <a:spLocks noGrp="1"/>
          </p:cNvSpPr>
          <p:nvPr>
            <p:ph type="subTitle" idx="11" hasCustomPrompt="1"/>
          </p:nvPr>
        </p:nvSpPr>
        <p:spPr>
          <a:xfrm>
            <a:off x="266700" y="859537"/>
            <a:ext cx="7960422" cy="301752"/>
          </a:xfrm>
          <a:prstGeom prst="rect">
            <a:avLst/>
          </a:prstGeom>
        </p:spPr>
        <p:txBody>
          <a:bodyPr lIns="0" rIns="0" anchor="t" anchorCtr="0"/>
          <a:lstStyle>
            <a:lvl1pPr marL="285750" indent="-285750">
              <a:buFont typeface="Arial"/>
              <a:buNone/>
              <a:defRPr lang="en-US" b="1" cap="none" baseline="0" dirty="0" smtClean="0">
                <a:latin typeface="Arial" panose="020B0604020202020204" pitchFamily="34" charset="0"/>
                <a:ea typeface="Arial"/>
                <a:cs typeface="Arial" panose="020B0604020202020204" pitchFamily="34" charset="0"/>
              </a:defRPr>
            </a:lvl1pPr>
          </a:lstStyle>
          <a:p>
            <a:pPr marL="0" lvl="0" indent="0"/>
            <a:r>
              <a:rPr lang="en-US"/>
              <a:t>Click to Edit Master Sub-Title Style</a:t>
            </a:r>
          </a:p>
        </p:txBody>
      </p:sp>
      <p:sp>
        <p:nvSpPr>
          <p:cNvPr id="7" name="Title 1"/>
          <p:cNvSpPr>
            <a:spLocks noGrp="1"/>
          </p:cNvSpPr>
          <p:nvPr>
            <p:ph type="title" hasCustomPrompt="1"/>
          </p:nvPr>
        </p:nvSpPr>
        <p:spPr>
          <a:xfrm>
            <a:off x="274319" y="265272"/>
            <a:ext cx="7955280" cy="447960"/>
          </a:xfrm>
          <a:prstGeom prst="rect">
            <a:avLst/>
          </a:prstGeom>
        </p:spPr>
        <p:txBody>
          <a:bodyPr lIns="0" rIns="0"/>
          <a:lstStyle>
            <a:lvl1pPr>
              <a:defRPr cap="none" baseline="0">
                <a:latin typeface="Arial" panose="020B0604020202020204" pitchFamily="34" charset="0"/>
                <a:ea typeface="Arial"/>
                <a:cs typeface="Arial" panose="020B0604020202020204" pitchFamily="34" charset="0"/>
              </a:defRPr>
            </a:lvl1pPr>
          </a:lstStyle>
          <a:p>
            <a:r>
              <a:rPr lang="en-US"/>
              <a:t>Click to Edit Master Title Style</a:t>
            </a:r>
          </a:p>
        </p:txBody>
      </p:sp>
    </p:spTree>
    <p:extLst>
      <p:ext uri="{BB962C8B-B14F-4D97-AF65-F5344CB8AC3E}">
        <p14:creationId xmlns:p14="http://schemas.microsoft.com/office/powerpoint/2010/main" val="2254111004"/>
      </p:ext>
    </p:extLst>
  </p:cSld>
  <p:clrMapOvr>
    <a:masterClrMapping/>
  </p:clrMapOvr>
  <p:transition spd="med">
    <p:wipe dir="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Two Column Content">
    <p:spTree>
      <p:nvGrpSpPr>
        <p:cNvPr id="1" name=""/>
        <p:cNvGrpSpPr/>
        <p:nvPr/>
      </p:nvGrpSpPr>
      <p:grpSpPr>
        <a:xfrm>
          <a:off x="0" y="0"/>
          <a:ext cx="0" cy="0"/>
          <a:chOff x="0" y="0"/>
          <a:chExt cx="0" cy="0"/>
        </a:xfrm>
      </p:grpSpPr>
      <p:sp>
        <p:nvSpPr>
          <p:cNvPr id="6" name="Content Placeholder 2"/>
          <p:cNvSpPr>
            <a:spLocks noGrp="1"/>
          </p:cNvSpPr>
          <p:nvPr>
            <p:ph sz="half" idx="13"/>
          </p:nvPr>
        </p:nvSpPr>
        <p:spPr>
          <a:xfrm>
            <a:off x="274320" y="859536"/>
            <a:ext cx="3840480" cy="3666744"/>
          </a:xfrm>
          <a:prstGeom prst="rect">
            <a:avLst/>
          </a:prstGeom>
        </p:spPr>
        <p:txBody>
          <a:bodyPr wrap="square" lIns="0" tIns="0" rIns="0" bIns="0">
            <a:normAutofit/>
          </a:bodyPr>
          <a:lstStyle>
            <a:lvl1pPr>
              <a:lnSpc>
                <a:spcPct val="100000"/>
              </a:lnSpc>
              <a:spcBef>
                <a:spcPts val="1200"/>
              </a:spcBef>
              <a:spcAft>
                <a:spcPts val="0"/>
              </a:spcAft>
              <a:buClr>
                <a:srgbClr val="AAAAAA"/>
              </a:buClr>
              <a:defRPr sz="1400" b="0">
                <a:solidFill>
                  <a:srgbClr val="000000"/>
                </a:solidFill>
                <a:latin typeface="Arial" panose="020B0604020202020204" pitchFamily="34" charset="0"/>
                <a:ea typeface="Arial"/>
                <a:cs typeface="Arial" panose="020B0604020202020204" pitchFamily="34" charset="0"/>
              </a:defRPr>
            </a:lvl1pPr>
            <a:lvl2pPr marL="574675" indent="-231775">
              <a:lnSpc>
                <a:spcPct val="100000"/>
              </a:lnSpc>
              <a:spcBef>
                <a:spcPts val="300"/>
              </a:spcBef>
              <a:spcAft>
                <a:spcPts val="0"/>
              </a:spcAft>
              <a:buClr>
                <a:srgbClr val="AAAAAA"/>
              </a:buClr>
              <a:defRPr sz="1200" b="0">
                <a:solidFill>
                  <a:srgbClr val="000000"/>
                </a:solidFill>
                <a:latin typeface="Arial" panose="020B0604020202020204" pitchFamily="34" charset="0"/>
                <a:ea typeface="Arial"/>
                <a:cs typeface="Arial" panose="020B0604020202020204" pitchFamily="34" charset="0"/>
              </a:defRPr>
            </a:lvl2pPr>
            <a:lvl3pPr>
              <a:lnSpc>
                <a:spcPct val="100000"/>
              </a:lnSpc>
              <a:spcBef>
                <a:spcPts val="300"/>
              </a:spcBef>
              <a:spcAft>
                <a:spcPts val="0"/>
              </a:spcAft>
              <a:buClr>
                <a:srgbClr val="AAAAAA"/>
              </a:buClr>
              <a:defRPr sz="1000" b="0">
                <a:solidFill>
                  <a:srgbClr val="000000"/>
                </a:solidFill>
                <a:latin typeface="Arial" panose="020B0604020202020204" pitchFamily="34" charset="0"/>
                <a:ea typeface="Arial"/>
                <a:cs typeface="Arial" panose="020B0604020202020204" pitchFamily="34"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a:t>Click to edit Master text styles</a:t>
            </a:r>
          </a:p>
        </p:txBody>
      </p:sp>
      <p:sp>
        <p:nvSpPr>
          <p:cNvPr id="7" name="Content Placeholder 2"/>
          <p:cNvSpPr>
            <a:spLocks noGrp="1"/>
          </p:cNvSpPr>
          <p:nvPr>
            <p:ph sz="half" idx="14"/>
          </p:nvPr>
        </p:nvSpPr>
        <p:spPr>
          <a:xfrm>
            <a:off x="4389120" y="859536"/>
            <a:ext cx="3840480" cy="3666744"/>
          </a:xfrm>
          <a:prstGeom prst="rect">
            <a:avLst/>
          </a:prstGeom>
        </p:spPr>
        <p:txBody>
          <a:bodyPr wrap="square" lIns="0" tIns="0" rIns="0" bIns="0">
            <a:normAutofit/>
          </a:bodyPr>
          <a:lstStyle>
            <a:lvl1pPr>
              <a:lnSpc>
                <a:spcPct val="100000"/>
              </a:lnSpc>
              <a:spcBef>
                <a:spcPts val="1200"/>
              </a:spcBef>
              <a:spcAft>
                <a:spcPts val="0"/>
              </a:spcAft>
              <a:buClr>
                <a:srgbClr val="AAAAAA"/>
              </a:buClr>
              <a:defRPr sz="1400" b="0">
                <a:solidFill>
                  <a:srgbClr val="000000"/>
                </a:solidFill>
                <a:latin typeface="Arial" panose="020B0604020202020204" pitchFamily="34" charset="0"/>
                <a:ea typeface="Arial"/>
                <a:cs typeface="Arial" panose="020B0604020202020204" pitchFamily="34" charset="0"/>
              </a:defRPr>
            </a:lvl1pPr>
            <a:lvl2pPr marL="574675" indent="-231775">
              <a:lnSpc>
                <a:spcPct val="100000"/>
              </a:lnSpc>
              <a:spcBef>
                <a:spcPts val="300"/>
              </a:spcBef>
              <a:spcAft>
                <a:spcPts val="0"/>
              </a:spcAft>
              <a:buClr>
                <a:srgbClr val="AAAAAA"/>
              </a:buClr>
              <a:defRPr sz="1200" b="0">
                <a:solidFill>
                  <a:srgbClr val="000000"/>
                </a:solidFill>
                <a:latin typeface="Arial" panose="020B0604020202020204" pitchFamily="34" charset="0"/>
                <a:ea typeface="Arial"/>
                <a:cs typeface="Arial" panose="020B0604020202020204" pitchFamily="34" charset="0"/>
              </a:defRPr>
            </a:lvl2pPr>
            <a:lvl3pPr>
              <a:lnSpc>
                <a:spcPct val="100000"/>
              </a:lnSpc>
              <a:spcBef>
                <a:spcPts val="300"/>
              </a:spcBef>
              <a:spcAft>
                <a:spcPts val="0"/>
              </a:spcAft>
              <a:buClr>
                <a:srgbClr val="AAAAAA"/>
              </a:buClr>
              <a:defRPr sz="1000" b="0">
                <a:solidFill>
                  <a:srgbClr val="000000"/>
                </a:solidFill>
                <a:latin typeface="Arial" panose="020B0604020202020204" pitchFamily="34" charset="0"/>
                <a:ea typeface="Arial"/>
                <a:cs typeface="Arial" panose="020B0604020202020204" pitchFamily="34"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a:t>Click to edit Master text styles</a:t>
            </a:r>
          </a:p>
        </p:txBody>
      </p:sp>
      <p:sp>
        <p:nvSpPr>
          <p:cNvPr id="5" name="Title 1"/>
          <p:cNvSpPr>
            <a:spLocks noGrp="1"/>
          </p:cNvSpPr>
          <p:nvPr>
            <p:ph type="title" hasCustomPrompt="1"/>
          </p:nvPr>
        </p:nvSpPr>
        <p:spPr>
          <a:xfrm>
            <a:off x="274319" y="265272"/>
            <a:ext cx="7955280" cy="447960"/>
          </a:xfrm>
          <a:prstGeom prst="rect">
            <a:avLst/>
          </a:prstGeom>
        </p:spPr>
        <p:txBody>
          <a:bodyPr lIns="0" rIns="0"/>
          <a:lstStyle>
            <a:lvl1pPr>
              <a:defRPr cap="none" baseline="0">
                <a:latin typeface="Arial" panose="020B0604020202020204" pitchFamily="34" charset="0"/>
                <a:ea typeface="Arial"/>
                <a:cs typeface="Arial" panose="020B0604020202020204" pitchFamily="34" charset="0"/>
              </a:defRPr>
            </a:lvl1pPr>
          </a:lstStyle>
          <a:p>
            <a:r>
              <a:rPr lang="en-US"/>
              <a:t>Click to Edit Master Title Style</a:t>
            </a:r>
          </a:p>
        </p:txBody>
      </p:sp>
    </p:spTree>
    <p:extLst>
      <p:ext uri="{BB962C8B-B14F-4D97-AF65-F5344CB8AC3E}">
        <p14:creationId xmlns:p14="http://schemas.microsoft.com/office/powerpoint/2010/main" val="1024378676"/>
      </p:ext>
    </p:extLst>
  </p:cSld>
  <p:clrMapOvr>
    <a:masterClrMapping/>
  </p:clrMapOvr>
  <p:transition spd="med">
    <p:wipe dir="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16" name="TextBox 15" hidden="1"/>
          <p:cNvSpPr txBox="1"/>
          <p:nvPr/>
        </p:nvSpPr>
        <p:spPr>
          <a:xfrm>
            <a:off x="1895476" y="4825328"/>
            <a:ext cx="649537" cy="124650"/>
          </a:xfrm>
          <a:prstGeom prst="rect">
            <a:avLst/>
          </a:prstGeom>
          <a:noFill/>
        </p:spPr>
        <p:txBody>
          <a:bodyPr wrap="square" lIns="0" tIns="0" rIns="0" bIns="0" rtlCol="0" anchor="ctr">
            <a:spAutoFit/>
          </a:bodyPr>
          <a:lstStyle/>
          <a:p>
            <a:pPr>
              <a:lnSpc>
                <a:spcPct val="90000"/>
              </a:lnSpc>
              <a:spcBef>
                <a:spcPts val="600"/>
              </a:spcBef>
              <a:spcAft>
                <a:spcPts val="0"/>
              </a:spcAft>
              <a:buClr>
                <a:schemeClr val="bg1"/>
              </a:buClr>
            </a:pPr>
            <a:fld id="{E00CF047-7350-4707-AA1A-E56FA69586CC}" type="datetime1">
              <a:rPr lang="en-US" sz="900" smtClean="0">
                <a:solidFill>
                  <a:schemeClr val="bg2">
                    <a:lumMod val="50000"/>
                    <a:lumOff val="50000"/>
                  </a:schemeClr>
                </a:solidFill>
                <a:latin typeface="+mn-lt"/>
              </a:rPr>
              <a:pPr>
                <a:lnSpc>
                  <a:spcPct val="90000"/>
                </a:lnSpc>
                <a:spcBef>
                  <a:spcPts val="600"/>
                </a:spcBef>
                <a:spcAft>
                  <a:spcPts val="0"/>
                </a:spcAft>
                <a:buClr>
                  <a:schemeClr val="bg1"/>
                </a:buClr>
              </a:pPr>
              <a:t>7/18/2019</a:t>
            </a:fld>
            <a:endParaRPr lang="en-US" sz="900">
              <a:solidFill>
                <a:schemeClr val="bg2">
                  <a:lumMod val="50000"/>
                  <a:lumOff val="50000"/>
                </a:schemeClr>
              </a:solidFill>
              <a:latin typeface="+mn-lt"/>
            </a:endParaRPr>
          </a:p>
        </p:txBody>
      </p:sp>
      <p:sp>
        <p:nvSpPr>
          <p:cNvPr id="13" name="TextBox 12" hidden="1"/>
          <p:cNvSpPr txBox="1"/>
          <p:nvPr/>
        </p:nvSpPr>
        <p:spPr>
          <a:xfrm>
            <a:off x="1895476" y="4825328"/>
            <a:ext cx="649537" cy="124650"/>
          </a:xfrm>
          <a:prstGeom prst="rect">
            <a:avLst/>
          </a:prstGeom>
          <a:noFill/>
        </p:spPr>
        <p:txBody>
          <a:bodyPr wrap="square" lIns="0" tIns="0" rIns="0" bIns="0" rtlCol="0" anchor="ctr">
            <a:spAutoFit/>
          </a:bodyPr>
          <a:lstStyle/>
          <a:p>
            <a:pPr>
              <a:lnSpc>
                <a:spcPct val="90000"/>
              </a:lnSpc>
              <a:spcBef>
                <a:spcPts val="600"/>
              </a:spcBef>
              <a:spcAft>
                <a:spcPts val="0"/>
              </a:spcAft>
              <a:buClr>
                <a:schemeClr val="bg1"/>
              </a:buClr>
            </a:pPr>
            <a:fld id="{E00CF047-7350-4707-AA1A-E56FA69586CC}" type="datetime1">
              <a:rPr lang="en-US" sz="900" smtClean="0">
                <a:solidFill>
                  <a:schemeClr val="bg2">
                    <a:lumMod val="50000"/>
                    <a:lumOff val="50000"/>
                  </a:schemeClr>
                </a:solidFill>
                <a:latin typeface="+mn-lt"/>
              </a:rPr>
              <a:pPr>
                <a:lnSpc>
                  <a:spcPct val="90000"/>
                </a:lnSpc>
                <a:spcBef>
                  <a:spcPts val="600"/>
                </a:spcBef>
                <a:spcAft>
                  <a:spcPts val="0"/>
                </a:spcAft>
                <a:buClr>
                  <a:schemeClr val="bg1"/>
                </a:buClr>
              </a:pPr>
              <a:t>7/18/2019</a:t>
            </a:fld>
            <a:endParaRPr lang="en-US" sz="900">
              <a:solidFill>
                <a:schemeClr val="bg2">
                  <a:lumMod val="50000"/>
                  <a:lumOff val="50000"/>
                </a:schemeClr>
              </a:solidFill>
              <a:latin typeface="+mn-lt"/>
            </a:endParaRPr>
          </a:p>
        </p:txBody>
      </p:sp>
      <p:sp>
        <p:nvSpPr>
          <p:cNvPr id="19" name="TextBox 19"/>
          <p:cNvSpPr txBox="1"/>
          <p:nvPr userDrawn="1"/>
        </p:nvSpPr>
        <p:spPr>
          <a:xfrm>
            <a:off x="276035" y="5008514"/>
            <a:ext cx="94577" cy="83100"/>
          </a:xfrm>
          <a:prstGeom prst="rect">
            <a:avLst/>
          </a:prstGeom>
        </p:spPr>
        <p:txBody>
          <a:bodyPr vert="horz" wrap="none" lIns="0" tIns="0" rIns="0" bIns="0" rtlCol="0" anchor="ctr" anchorCtr="0">
            <a:spAutoFit/>
          </a:bodyPr>
          <a:lstStyle>
            <a:defPPr>
              <a:defRPr lang="en-US"/>
            </a:defPPr>
            <a:lvl1pPr algn="l" rtl="0" fontAlgn="base">
              <a:spcBef>
                <a:spcPct val="0"/>
              </a:spcBef>
              <a:spcAft>
                <a:spcPct val="0"/>
              </a:spcAft>
              <a:defRPr sz="2400" kern="1200">
                <a:solidFill>
                  <a:schemeClr val="tx1"/>
                </a:solidFill>
                <a:latin typeface="Arial" charset="0"/>
                <a:ea typeface="+mn-ea"/>
                <a:cs typeface="+mn-cs"/>
              </a:defRPr>
            </a:lvl1pPr>
            <a:lvl2pPr marL="457200" algn="l" rtl="0" fontAlgn="base">
              <a:spcBef>
                <a:spcPct val="0"/>
              </a:spcBef>
              <a:spcAft>
                <a:spcPct val="0"/>
              </a:spcAft>
              <a:defRPr sz="2400" kern="1200">
                <a:solidFill>
                  <a:schemeClr val="tx1"/>
                </a:solidFill>
                <a:latin typeface="Arial" charset="0"/>
                <a:ea typeface="+mn-ea"/>
                <a:cs typeface="+mn-cs"/>
              </a:defRPr>
            </a:lvl2pPr>
            <a:lvl3pPr marL="914400" algn="l" rtl="0" fontAlgn="base">
              <a:spcBef>
                <a:spcPct val="0"/>
              </a:spcBef>
              <a:spcAft>
                <a:spcPct val="0"/>
              </a:spcAft>
              <a:defRPr sz="2400" kern="1200">
                <a:solidFill>
                  <a:schemeClr val="tx1"/>
                </a:solidFill>
                <a:latin typeface="Arial" charset="0"/>
                <a:ea typeface="+mn-ea"/>
                <a:cs typeface="+mn-cs"/>
              </a:defRPr>
            </a:lvl3pPr>
            <a:lvl4pPr marL="1371600" algn="l" rtl="0" fontAlgn="base">
              <a:spcBef>
                <a:spcPct val="0"/>
              </a:spcBef>
              <a:spcAft>
                <a:spcPct val="0"/>
              </a:spcAft>
              <a:defRPr sz="2400" kern="1200">
                <a:solidFill>
                  <a:schemeClr val="tx1"/>
                </a:solidFill>
                <a:latin typeface="Arial" charset="0"/>
                <a:ea typeface="+mn-ea"/>
                <a:cs typeface="+mn-cs"/>
              </a:defRPr>
            </a:lvl4pPr>
            <a:lvl5pPr marL="1828800" algn="l" rtl="0" fontAlgn="base">
              <a:spcBef>
                <a:spcPct val="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a:lstStyle>
          <a:p>
            <a:pPr algn="r" rtl="0" fontAlgn="base">
              <a:lnSpc>
                <a:spcPct val="90000"/>
              </a:lnSpc>
              <a:spcBef>
                <a:spcPct val="0"/>
              </a:spcBef>
              <a:spcAft>
                <a:spcPct val="0"/>
              </a:spcAft>
              <a:buClr>
                <a:schemeClr val="bg1"/>
              </a:buClr>
            </a:pPr>
            <a:fld id="{58EC7406-F4CC-4ABF-902E-2AF4E70E5C0F}" type="slidenum">
              <a:rPr lang="en-US" sz="600" b="0" kern="1200" smtClean="0">
                <a:solidFill>
                  <a:srgbClr val="7F7F7F"/>
                </a:solidFill>
                <a:latin typeface="+mn-lt"/>
                <a:ea typeface="+mn-ea"/>
                <a:cs typeface="+mn-cs"/>
              </a:rPr>
              <a:pPr algn="r" rtl="0" fontAlgn="base">
                <a:lnSpc>
                  <a:spcPct val="90000"/>
                </a:lnSpc>
                <a:spcBef>
                  <a:spcPct val="0"/>
                </a:spcBef>
                <a:spcAft>
                  <a:spcPct val="0"/>
                </a:spcAft>
                <a:buClr>
                  <a:schemeClr val="bg1"/>
                </a:buClr>
              </a:pPr>
              <a:t>‹#›</a:t>
            </a:fld>
            <a:endParaRPr lang="en-US" sz="600" b="0" kern="1200" err="1">
              <a:solidFill>
                <a:srgbClr val="7F7F7F"/>
              </a:solidFill>
              <a:latin typeface="+mn-lt"/>
              <a:ea typeface="+mn-ea"/>
              <a:cs typeface="+mn-cs"/>
            </a:endParaRPr>
          </a:p>
        </p:txBody>
      </p:sp>
      <p:sp>
        <p:nvSpPr>
          <p:cNvPr id="20" name="TextBox 16"/>
          <p:cNvSpPr txBox="1"/>
          <p:nvPr userDrawn="1"/>
        </p:nvSpPr>
        <p:spPr>
          <a:xfrm>
            <a:off x="393050" y="5008514"/>
            <a:ext cx="136256" cy="83100"/>
          </a:xfrm>
          <a:prstGeom prst="rect">
            <a:avLst/>
          </a:prstGeom>
        </p:spPr>
        <p:txBody>
          <a:bodyPr vert="horz" wrap="none" lIns="0" tIns="0" rIns="0" bIns="0" rtlCol="0" anchor="ctr" anchorCtr="0">
            <a:spAutoFit/>
          </a:bodyPr>
          <a:lstStyle>
            <a:defPPr>
              <a:defRPr lang="en-US"/>
            </a:defPPr>
            <a:lvl1pPr algn="l" rtl="0" fontAlgn="base">
              <a:spcBef>
                <a:spcPct val="0"/>
              </a:spcBef>
              <a:spcAft>
                <a:spcPct val="0"/>
              </a:spcAft>
              <a:defRPr sz="2400" kern="1200">
                <a:solidFill>
                  <a:schemeClr val="tx1"/>
                </a:solidFill>
                <a:latin typeface="Arial" charset="0"/>
                <a:ea typeface="+mn-ea"/>
                <a:cs typeface="+mn-cs"/>
              </a:defRPr>
            </a:lvl1pPr>
            <a:lvl2pPr marL="457200" algn="l" rtl="0" fontAlgn="base">
              <a:spcBef>
                <a:spcPct val="0"/>
              </a:spcBef>
              <a:spcAft>
                <a:spcPct val="0"/>
              </a:spcAft>
              <a:defRPr sz="2400" kern="1200">
                <a:solidFill>
                  <a:schemeClr val="tx1"/>
                </a:solidFill>
                <a:latin typeface="Arial" charset="0"/>
                <a:ea typeface="+mn-ea"/>
                <a:cs typeface="+mn-cs"/>
              </a:defRPr>
            </a:lvl2pPr>
            <a:lvl3pPr marL="914400" algn="l" rtl="0" fontAlgn="base">
              <a:spcBef>
                <a:spcPct val="0"/>
              </a:spcBef>
              <a:spcAft>
                <a:spcPct val="0"/>
              </a:spcAft>
              <a:defRPr sz="2400" kern="1200">
                <a:solidFill>
                  <a:schemeClr val="tx1"/>
                </a:solidFill>
                <a:latin typeface="Arial" charset="0"/>
                <a:ea typeface="+mn-ea"/>
                <a:cs typeface="+mn-cs"/>
              </a:defRPr>
            </a:lvl3pPr>
            <a:lvl4pPr marL="1371600" algn="l" rtl="0" fontAlgn="base">
              <a:spcBef>
                <a:spcPct val="0"/>
              </a:spcBef>
              <a:spcAft>
                <a:spcPct val="0"/>
              </a:spcAft>
              <a:defRPr sz="2400" kern="1200">
                <a:solidFill>
                  <a:schemeClr val="tx1"/>
                </a:solidFill>
                <a:latin typeface="Arial" charset="0"/>
                <a:ea typeface="+mn-ea"/>
                <a:cs typeface="+mn-cs"/>
              </a:defRPr>
            </a:lvl4pPr>
            <a:lvl5pPr marL="1828800" algn="l" rtl="0" fontAlgn="base">
              <a:spcBef>
                <a:spcPct val="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a:lstStyle>
          <a:p>
            <a:pPr algn="l" rtl="0" fontAlgn="base">
              <a:lnSpc>
                <a:spcPct val="90000"/>
              </a:lnSpc>
              <a:spcBef>
                <a:spcPct val="0"/>
              </a:spcBef>
              <a:spcAft>
                <a:spcPct val="0"/>
              </a:spcAft>
              <a:buClr>
                <a:schemeClr val="bg1"/>
              </a:buClr>
            </a:pPr>
            <a:r>
              <a:rPr lang="en-US" sz="600" kern="1200">
                <a:solidFill>
                  <a:srgbClr val="7F7F7F"/>
                </a:solidFill>
                <a:latin typeface="+mn-lt"/>
                <a:ea typeface="+mn-ea"/>
                <a:cs typeface="+mn-cs"/>
              </a:rPr>
              <a:t>of Y</a:t>
            </a:r>
          </a:p>
        </p:txBody>
      </p:sp>
      <p:sp>
        <p:nvSpPr>
          <p:cNvPr id="21" name="fl" descr="                              Dell - Internal Use - Confidential&#10;"/>
          <p:cNvSpPr txBox="1"/>
          <p:nvPr userDrawn="1"/>
        </p:nvSpPr>
        <p:spPr>
          <a:xfrm>
            <a:off x="669828" y="5007744"/>
            <a:ext cx="1158972" cy="83100"/>
          </a:xfrm>
          <a:prstGeom prst="rect">
            <a:avLst/>
          </a:prstGeom>
          <a:noFill/>
        </p:spPr>
        <p:txBody>
          <a:bodyPr vert="horz" wrap="none" lIns="0" tIns="0" rIns="0" bIns="0" rtlCol="0" anchor="ctr" anchorCtr="0">
            <a:spAutoFit/>
          </a:bodyPr>
          <a:lstStyle>
            <a:defPPr>
              <a:defRPr lang="en-US"/>
            </a:defPPr>
            <a:lvl1pPr marL="0" marR="0" indent="0" defTabSz="914400" eaLnBrk="1" latinLnBrk="0" hangingPunct="1">
              <a:lnSpc>
                <a:spcPct val="90000"/>
              </a:lnSpc>
              <a:spcBef>
                <a:spcPts val="100"/>
              </a:spcBef>
              <a:spcAft>
                <a:spcPts val="100"/>
              </a:spcAft>
              <a:buClrTx/>
              <a:buSzTx/>
              <a:buFontTx/>
              <a:buNone/>
              <a:tabLst/>
              <a:defRPr sz="600" b="0" i="0" u="none" baseline="0">
                <a:solidFill>
                  <a:srgbClr val="7F7F7F"/>
                </a:solidFill>
                <a:latin typeface="+mn-lt"/>
              </a:defRPr>
            </a:lvl1pPr>
          </a:lstStyle>
          <a:p>
            <a:pPr lvl="0"/>
            <a:r>
              <a:rPr lang="en-US" b="1"/>
              <a:t>Dell - Internal Use - Confidential</a:t>
            </a:r>
          </a:p>
        </p:txBody>
      </p:sp>
      <p:pic>
        <p:nvPicPr>
          <p:cNvPr id="22" name="Picture 21"/>
          <p:cNvPicPr>
            <a:picLocks noChangeAspect="1"/>
          </p:cNvPicPr>
          <p:nvPr userDrawn="1"/>
        </p:nvPicPr>
        <p:blipFill>
          <a:blip r:embed="rId24" cstate="print">
            <a:extLst>
              <a:ext uri="{28A0092B-C50C-407E-A947-70E740481C1C}">
                <a14:useLocalDpi xmlns:a14="http://schemas.microsoft.com/office/drawing/2010/main" val="0"/>
              </a:ext>
            </a:extLst>
          </a:blip>
          <a:stretch>
            <a:fillRect/>
          </a:stretch>
        </p:blipFill>
        <p:spPr>
          <a:xfrm>
            <a:off x="8201289" y="4838853"/>
            <a:ext cx="675370" cy="120065"/>
          </a:xfrm>
          <a:prstGeom prst="rect">
            <a:avLst/>
          </a:prstGeom>
        </p:spPr>
      </p:pic>
      <p:sp>
        <p:nvSpPr>
          <p:cNvPr id="2" name="MSIPCMContentMarking" descr="{&quot;HashCode&quot;:-1770358562,&quot;Placement&quot;:&quot;Footer&quot;}">
            <a:extLst>
              <a:ext uri="{FF2B5EF4-FFF2-40B4-BE49-F238E27FC236}">
                <a16:creationId xmlns:a16="http://schemas.microsoft.com/office/drawing/2014/main" id="{AC0462FE-71F4-4F92-9A94-9F5B73E38BDB}"/>
              </a:ext>
            </a:extLst>
          </p:cNvPr>
          <p:cNvSpPr txBox="1"/>
          <p:nvPr userDrawn="1"/>
        </p:nvSpPr>
        <p:spPr>
          <a:xfrm>
            <a:off x="0" y="4949517"/>
            <a:ext cx="1616618" cy="193983"/>
          </a:xfrm>
          <a:prstGeom prst="rect">
            <a:avLst/>
          </a:prstGeom>
          <a:noFill/>
        </p:spPr>
        <p:txBody>
          <a:bodyPr vert="horz" wrap="square" lIns="0" tIns="0" rIns="0" bIns="0" rtlCol="0" anchor="ctr" anchorCtr="1">
            <a:spAutoFit/>
          </a:bodyPr>
          <a:lstStyle/>
          <a:p>
            <a:pPr algn="l">
              <a:spcBef>
                <a:spcPts val="0"/>
              </a:spcBef>
              <a:spcAft>
                <a:spcPts val="0"/>
              </a:spcAft>
              <a:buClr>
                <a:schemeClr val="bg1"/>
              </a:buClr>
            </a:pPr>
            <a:r>
              <a:rPr lang="de-DE" sz="600">
                <a:solidFill>
                  <a:srgbClr val="7F7F7F"/>
                </a:solidFill>
                <a:latin typeface="Calibri" panose="020F0502020204030204" pitchFamily="34" charset="0"/>
              </a:rPr>
              <a:t>Dell Customer Communication - Confidential</a:t>
            </a:r>
            <a:endParaRPr lang="de-DE" sz="600" err="1">
              <a:solidFill>
                <a:srgbClr val="7F7F7F"/>
              </a:solidFill>
              <a:latin typeface="Calibri" panose="020F0502020204030204" pitchFamily="34" charset="0"/>
            </a:endParaRPr>
          </a:p>
        </p:txBody>
      </p:sp>
    </p:spTree>
    <p:extLst>
      <p:ext uri="{BB962C8B-B14F-4D97-AF65-F5344CB8AC3E}">
        <p14:creationId xmlns:p14="http://schemas.microsoft.com/office/powerpoint/2010/main" val="2209482782"/>
      </p:ext>
    </p:extLst>
  </p:cSld>
  <p:clrMap bg1="dk2" tx1="lt1" bg2="dk1" tx2="lt2" accent1="accent1" accent2="accent2" accent3="accent3" accent4="accent4" accent5="accent5" accent6="accent6" hlink="hlink" folHlink="folHlink"/>
  <p:sldLayoutIdLst>
    <p:sldLayoutId id="2147484427" r:id="rId1"/>
    <p:sldLayoutId id="2147484431" r:id="rId2"/>
    <p:sldLayoutId id="2147484432" r:id="rId3"/>
    <p:sldLayoutId id="2147484422" r:id="rId4"/>
    <p:sldLayoutId id="2147484400" r:id="rId5"/>
    <p:sldLayoutId id="2147484405" r:id="rId6"/>
    <p:sldLayoutId id="2147484244" r:id="rId7"/>
    <p:sldLayoutId id="2147484245" r:id="rId8"/>
    <p:sldLayoutId id="2147484246" r:id="rId9"/>
    <p:sldLayoutId id="2147484249" r:id="rId10"/>
    <p:sldLayoutId id="2147484407" r:id="rId11"/>
    <p:sldLayoutId id="2147484433" r:id="rId12"/>
    <p:sldLayoutId id="2147484434" r:id="rId13"/>
    <p:sldLayoutId id="2147484425" r:id="rId14"/>
    <p:sldLayoutId id="2147484424" r:id="rId15"/>
    <p:sldLayoutId id="2147484435" r:id="rId16"/>
    <p:sldLayoutId id="2147484428" r:id="rId17"/>
    <p:sldLayoutId id="2147484429" r:id="rId18"/>
    <p:sldLayoutId id="2147484443" r:id="rId19"/>
    <p:sldLayoutId id="2147484444" r:id="rId20"/>
    <p:sldLayoutId id="2147484445" r:id="rId21"/>
    <p:sldLayoutId id="2147484447" r:id="rId22"/>
  </p:sldLayoutIdLst>
  <p:transition spd="med">
    <p:wipe dir="r"/>
  </p:transition>
  <p:hf hdr="0" ftr="0" dt="0"/>
  <p:txStyles>
    <p:titleStyle>
      <a:lvl1pPr algn="l" rtl="0" eaLnBrk="1" fontAlgn="base" hangingPunct="1">
        <a:lnSpc>
          <a:spcPct val="90000"/>
        </a:lnSpc>
        <a:spcBef>
          <a:spcPct val="0"/>
        </a:spcBef>
        <a:spcAft>
          <a:spcPct val="0"/>
        </a:spcAft>
        <a:defRPr sz="2800" b="0" cap="none" baseline="0">
          <a:solidFill>
            <a:schemeClr val="bg1"/>
          </a:solidFill>
          <a:latin typeface="+mj-lt"/>
          <a:ea typeface="Museo Sans For Dell" panose="02000000000000000000" pitchFamily="2" charset="0"/>
          <a:cs typeface="+mj-cs"/>
        </a:defRPr>
      </a:lvl1pPr>
      <a:lvl2pPr algn="l" rtl="0" eaLnBrk="1" fontAlgn="base" hangingPunct="1">
        <a:lnSpc>
          <a:spcPct val="80000"/>
        </a:lnSpc>
        <a:spcBef>
          <a:spcPct val="0"/>
        </a:spcBef>
        <a:spcAft>
          <a:spcPct val="0"/>
        </a:spcAft>
        <a:defRPr sz="3200" b="1">
          <a:solidFill>
            <a:schemeClr val="accent1"/>
          </a:solidFill>
          <a:latin typeface="Arial Black" pitchFamily="34" charset="0"/>
        </a:defRPr>
      </a:lvl2pPr>
      <a:lvl3pPr algn="l" rtl="0" eaLnBrk="1" fontAlgn="base" hangingPunct="1">
        <a:lnSpc>
          <a:spcPct val="80000"/>
        </a:lnSpc>
        <a:spcBef>
          <a:spcPct val="0"/>
        </a:spcBef>
        <a:spcAft>
          <a:spcPct val="0"/>
        </a:spcAft>
        <a:defRPr sz="3200" b="1">
          <a:solidFill>
            <a:schemeClr val="accent1"/>
          </a:solidFill>
          <a:latin typeface="Arial Black" pitchFamily="34" charset="0"/>
        </a:defRPr>
      </a:lvl3pPr>
      <a:lvl4pPr algn="l" rtl="0" eaLnBrk="1" fontAlgn="base" hangingPunct="1">
        <a:lnSpc>
          <a:spcPct val="80000"/>
        </a:lnSpc>
        <a:spcBef>
          <a:spcPct val="0"/>
        </a:spcBef>
        <a:spcAft>
          <a:spcPct val="0"/>
        </a:spcAft>
        <a:defRPr sz="3200" b="1">
          <a:solidFill>
            <a:schemeClr val="accent1"/>
          </a:solidFill>
          <a:latin typeface="Arial Black" pitchFamily="34" charset="0"/>
        </a:defRPr>
      </a:lvl4pPr>
      <a:lvl5pPr algn="l" rtl="0" eaLnBrk="1" fontAlgn="base" hangingPunct="1">
        <a:lnSpc>
          <a:spcPct val="80000"/>
        </a:lnSpc>
        <a:spcBef>
          <a:spcPct val="0"/>
        </a:spcBef>
        <a:spcAft>
          <a:spcPct val="0"/>
        </a:spcAft>
        <a:defRPr sz="3200" b="1">
          <a:solidFill>
            <a:schemeClr val="accent1"/>
          </a:solidFill>
          <a:latin typeface="Arial Black" pitchFamily="34" charset="0"/>
        </a:defRPr>
      </a:lvl5pPr>
      <a:lvl6pPr marL="457200" algn="l" rtl="0" eaLnBrk="1" fontAlgn="base" hangingPunct="1">
        <a:lnSpc>
          <a:spcPct val="70000"/>
        </a:lnSpc>
        <a:spcBef>
          <a:spcPct val="0"/>
        </a:spcBef>
        <a:spcAft>
          <a:spcPct val="0"/>
        </a:spcAft>
        <a:defRPr sz="4400" b="1">
          <a:solidFill>
            <a:schemeClr val="accent1"/>
          </a:solidFill>
          <a:latin typeface="Arial Black" pitchFamily="34" charset="0"/>
        </a:defRPr>
      </a:lvl6pPr>
      <a:lvl7pPr marL="914400" algn="l" rtl="0" eaLnBrk="1" fontAlgn="base" hangingPunct="1">
        <a:lnSpc>
          <a:spcPct val="70000"/>
        </a:lnSpc>
        <a:spcBef>
          <a:spcPct val="0"/>
        </a:spcBef>
        <a:spcAft>
          <a:spcPct val="0"/>
        </a:spcAft>
        <a:defRPr sz="4400" b="1">
          <a:solidFill>
            <a:schemeClr val="accent1"/>
          </a:solidFill>
          <a:latin typeface="Arial Black" pitchFamily="34" charset="0"/>
        </a:defRPr>
      </a:lvl7pPr>
      <a:lvl8pPr marL="1371600" algn="l" rtl="0" eaLnBrk="1" fontAlgn="base" hangingPunct="1">
        <a:lnSpc>
          <a:spcPct val="70000"/>
        </a:lnSpc>
        <a:spcBef>
          <a:spcPct val="0"/>
        </a:spcBef>
        <a:spcAft>
          <a:spcPct val="0"/>
        </a:spcAft>
        <a:defRPr sz="4400" b="1">
          <a:solidFill>
            <a:schemeClr val="accent1"/>
          </a:solidFill>
          <a:latin typeface="Arial Black" pitchFamily="34" charset="0"/>
        </a:defRPr>
      </a:lvl8pPr>
      <a:lvl9pPr marL="1828800" algn="l" rtl="0" eaLnBrk="1" fontAlgn="base" hangingPunct="1">
        <a:lnSpc>
          <a:spcPct val="70000"/>
        </a:lnSpc>
        <a:spcBef>
          <a:spcPct val="0"/>
        </a:spcBef>
        <a:spcAft>
          <a:spcPct val="0"/>
        </a:spcAft>
        <a:defRPr sz="4400" b="1">
          <a:solidFill>
            <a:schemeClr val="accent1"/>
          </a:solidFill>
          <a:latin typeface="Arial Black" pitchFamily="34" charset="0"/>
        </a:defRPr>
      </a:lvl9pPr>
    </p:titleStyle>
    <p:bodyStyle>
      <a:lvl1pPr marL="228600" indent="-228600" algn="l" rtl="0" eaLnBrk="1" fontAlgn="base" hangingPunct="1">
        <a:lnSpc>
          <a:spcPct val="100000"/>
        </a:lnSpc>
        <a:spcBef>
          <a:spcPts val="1200"/>
        </a:spcBef>
        <a:spcAft>
          <a:spcPts val="0"/>
        </a:spcAft>
        <a:buClr>
          <a:srgbClr val="AAAAAA"/>
        </a:buClr>
        <a:buFont typeface="Arial" pitchFamily="34" charset="0"/>
        <a:buChar char="•"/>
        <a:defRPr sz="1400">
          <a:solidFill>
            <a:srgbClr val="000000"/>
          </a:solidFill>
          <a:latin typeface="+mj-lt"/>
          <a:ea typeface="Museo Sans For Dell" pitchFamily="2" charset="0"/>
          <a:cs typeface="+mn-cs"/>
        </a:defRPr>
      </a:lvl1pPr>
      <a:lvl2pPr marL="574675" indent="-233363" algn="l" rtl="0" eaLnBrk="1" fontAlgn="base" hangingPunct="1">
        <a:lnSpc>
          <a:spcPct val="100000"/>
        </a:lnSpc>
        <a:spcBef>
          <a:spcPts val="300"/>
        </a:spcBef>
        <a:spcAft>
          <a:spcPts val="0"/>
        </a:spcAft>
        <a:buClr>
          <a:srgbClr val="AAAAAA"/>
        </a:buClr>
        <a:buFont typeface="Museo Sans For Dell" pitchFamily="2" charset="0"/>
        <a:buChar char="–"/>
        <a:defRPr sz="1200" baseline="0">
          <a:solidFill>
            <a:srgbClr val="000000"/>
          </a:solidFill>
          <a:latin typeface="+mj-lt"/>
          <a:ea typeface="Museo Sans For Dell" pitchFamily="2" charset="0"/>
        </a:defRPr>
      </a:lvl2pPr>
      <a:lvl3pPr marL="909638" indent="-220663" algn="l" rtl="0" eaLnBrk="1" fontAlgn="base" hangingPunct="1">
        <a:lnSpc>
          <a:spcPct val="100000"/>
        </a:lnSpc>
        <a:spcBef>
          <a:spcPts val="300"/>
        </a:spcBef>
        <a:spcAft>
          <a:spcPts val="0"/>
        </a:spcAft>
        <a:buClr>
          <a:srgbClr val="AAAAAA"/>
        </a:buClr>
        <a:buFont typeface="Museo Sans For Dell" pitchFamily="2" charset="0"/>
        <a:buChar char="›"/>
        <a:defRPr sz="1000" baseline="0">
          <a:solidFill>
            <a:srgbClr val="000000"/>
          </a:solidFill>
          <a:latin typeface="+mj-lt"/>
          <a:ea typeface="Museo Sans For Dell" pitchFamily="2" charset="0"/>
        </a:defRPr>
      </a:lvl3pPr>
      <a:lvl4pPr marL="1246188" indent="-222250" algn="l" rtl="0" eaLnBrk="1" fontAlgn="base" hangingPunct="1">
        <a:lnSpc>
          <a:spcPct val="90000"/>
        </a:lnSpc>
        <a:spcBef>
          <a:spcPts val="300"/>
        </a:spcBef>
        <a:spcAft>
          <a:spcPts val="0"/>
        </a:spcAft>
        <a:buClr>
          <a:srgbClr val="AAAAAA"/>
        </a:buClr>
        <a:buFont typeface="Courier New" panose="02070309020205020404" pitchFamily="49" charset="0"/>
        <a:buChar char="o"/>
        <a:defRPr sz="1000" baseline="0">
          <a:solidFill>
            <a:srgbClr val="000000"/>
          </a:solidFill>
          <a:latin typeface="+mj-lt"/>
          <a:ea typeface="Museo Sans For Dell" pitchFamily="2" charset="0"/>
        </a:defRPr>
      </a:lvl4pPr>
      <a:lvl5pPr marL="1608138" indent="-236538" algn="l" rtl="0" eaLnBrk="1" fontAlgn="base" hangingPunct="1">
        <a:lnSpc>
          <a:spcPct val="90000"/>
        </a:lnSpc>
        <a:spcBef>
          <a:spcPts val="800"/>
        </a:spcBef>
        <a:spcAft>
          <a:spcPct val="0"/>
        </a:spcAft>
        <a:buClr>
          <a:schemeClr val="bg1"/>
        </a:buClr>
        <a:buFont typeface="Museo For Dell 300" pitchFamily="50" charset="0"/>
        <a:buChar char="–"/>
        <a:defRPr sz="1800">
          <a:solidFill>
            <a:schemeClr val="bg2"/>
          </a:solidFill>
          <a:latin typeface="Museo Sans For Dell" pitchFamily="2" charset="0"/>
          <a:ea typeface="Museo Sans For Dell" pitchFamily="2" charset="0"/>
        </a:defRPr>
      </a:lvl5pPr>
      <a:lvl6pPr marL="20653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6pPr>
      <a:lvl7pPr marL="25225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7pPr>
      <a:lvl8pPr marL="29797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8pPr>
      <a:lvl9pPr marL="34369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084"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2" Type="http://schemas.openxmlformats.org/officeDocument/2006/relationships/hyperlink" Target="https://mjstealey.github.io/swagger-demo/swagger/" TargetMode="Externa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Layout" Target="../slideLayouts/slideLayout2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image" Target="../media/image20.tiff"/><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2.tiff"/><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hyperlink" Target="http://bit.ly/2JBirZQ" TargetMode="External"/><Relationship Id="rId2" Type="http://schemas.openxmlformats.org/officeDocument/2006/relationships/image" Target="../media/image23.png"/><Relationship Id="rId1"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image" Target="../media/image2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2.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de-DE" b="1" err="1"/>
              <a:t>ReStfull</a:t>
            </a:r>
            <a:r>
              <a:rPr lang="de-DE" b="1"/>
              <a:t> API </a:t>
            </a:r>
            <a:r>
              <a:rPr lang="de-DE" b="1" err="1"/>
              <a:t>with</a:t>
            </a:r>
            <a:r>
              <a:rPr lang="de-DE" b="1"/>
              <a:t> DataDomain</a:t>
            </a:r>
            <a:endParaRPr lang="en-US"/>
          </a:p>
        </p:txBody>
      </p:sp>
      <p:sp>
        <p:nvSpPr>
          <p:cNvPr id="3" name="Title 1">
            <a:extLst>
              <a:ext uri="{FF2B5EF4-FFF2-40B4-BE49-F238E27FC236}">
                <a16:creationId xmlns:a16="http://schemas.microsoft.com/office/drawing/2014/main" id="{B916E291-F826-4ED3-AFD7-AED1D02A266A}"/>
              </a:ext>
            </a:extLst>
          </p:cNvPr>
          <p:cNvSpPr txBox="1">
            <a:spLocks/>
          </p:cNvSpPr>
          <p:nvPr/>
        </p:nvSpPr>
        <p:spPr>
          <a:xfrm>
            <a:off x="347623" y="3654467"/>
            <a:ext cx="4624899" cy="1661993"/>
          </a:xfrm>
          <a:prstGeom prst="rect">
            <a:avLst/>
          </a:prstGeom>
        </p:spPr>
        <p:txBody>
          <a:bodyPr wrap="square" lIns="0" rIns="0" anchor="ctr" anchorCtr="0">
            <a:normAutofit/>
          </a:bodyPr>
          <a:lstStyle>
            <a:lvl1pPr algn="l" rtl="0" eaLnBrk="1" fontAlgn="base" hangingPunct="1">
              <a:lnSpc>
                <a:spcPct val="100000"/>
              </a:lnSpc>
              <a:spcBef>
                <a:spcPct val="0"/>
              </a:spcBef>
              <a:spcAft>
                <a:spcPts val="0"/>
              </a:spcAft>
              <a:defRPr sz="3600" b="0" i="0" cap="none" baseline="0" smtClean="0">
                <a:solidFill>
                  <a:schemeClr val="tx2"/>
                </a:solidFill>
                <a:latin typeface="Arial" panose="020B0604020202020204" pitchFamily="34" charset="0"/>
                <a:ea typeface="Arial" panose="020B0604020202020204" pitchFamily="34" charset="0"/>
                <a:cs typeface="Arial" panose="020B0604020202020204" pitchFamily="34" charset="0"/>
              </a:defRPr>
            </a:lvl1pPr>
            <a:lvl2pPr algn="l" rtl="0" eaLnBrk="1" fontAlgn="base" hangingPunct="1">
              <a:lnSpc>
                <a:spcPct val="80000"/>
              </a:lnSpc>
              <a:spcBef>
                <a:spcPct val="0"/>
              </a:spcBef>
              <a:spcAft>
                <a:spcPct val="0"/>
              </a:spcAft>
              <a:defRPr sz="3200" b="1">
                <a:solidFill>
                  <a:schemeClr val="accent1"/>
                </a:solidFill>
                <a:latin typeface="Arial Black" pitchFamily="34" charset="0"/>
              </a:defRPr>
            </a:lvl2pPr>
            <a:lvl3pPr algn="l" rtl="0" eaLnBrk="1" fontAlgn="base" hangingPunct="1">
              <a:lnSpc>
                <a:spcPct val="80000"/>
              </a:lnSpc>
              <a:spcBef>
                <a:spcPct val="0"/>
              </a:spcBef>
              <a:spcAft>
                <a:spcPct val="0"/>
              </a:spcAft>
              <a:defRPr sz="3200" b="1">
                <a:solidFill>
                  <a:schemeClr val="accent1"/>
                </a:solidFill>
                <a:latin typeface="Arial Black" pitchFamily="34" charset="0"/>
              </a:defRPr>
            </a:lvl3pPr>
            <a:lvl4pPr algn="l" rtl="0" eaLnBrk="1" fontAlgn="base" hangingPunct="1">
              <a:lnSpc>
                <a:spcPct val="80000"/>
              </a:lnSpc>
              <a:spcBef>
                <a:spcPct val="0"/>
              </a:spcBef>
              <a:spcAft>
                <a:spcPct val="0"/>
              </a:spcAft>
              <a:defRPr sz="3200" b="1">
                <a:solidFill>
                  <a:schemeClr val="accent1"/>
                </a:solidFill>
                <a:latin typeface="Arial Black" pitchFamily="34" charset="0"/>
              </a:defRPr>
            </a:lvl4pPr>
            <a:lvl5pPr algn="l" rtl="0" eaLnBrk="1" fontAlgn="base" hangingPunct="1">
              <a:lnSpc>
                <a:spcPct val="80000"/>
              </a:lnSpc>
              <a:spcBef>
                <a:spcPct val="0"/>
              </a:spcBef>
              <a:spcAft>
                <a:spcPct val="0"/>
              </a:spcAft>
              <a:defRPr sz="3200" b="1">
                <a:solidFill>
                  <a:schemeClr val="accent1"/>
                </a:solidFill>
                <a:latin typeface="Arial Black" pitchFamily="34" charset="0"/>
              </a:defRPr>
            </a:lvl5pPr>
            <a:lvl6pPr marL="457200" algn="l" rtl="0" eaLnBrk="1" fontAlgn="base" hangingPunct="1">
              <a:lnSpc>
                <a:spcPct val="70000"/>
              </a:lnSpc>
              <a:spcBef>
                <a:spcPct val="0"/>
              </a:spcBef>
              <a:spcAft>
                <a:spcPct val="0"/>
              </a:spcAft>
              <a:defRPr sz="4400" b="1">
                <a:solidFill>
                  <a:schemeClr val="accent1"/>
                </a:solidFill>
                <a:latin typeface="Arial Black" pitchFamily="34" charset="0"/>
              </a:defRPr>
            </a:lvl6pPr>
            <a:lvl7pPr marL="914400" algn="l" rtl="0" eaLnBrk="1" fontAlgn="base" hangingPunct="1">
              <a:lnSpc>
                <a:spcPct val="70000"/>
              </a:lnSpc>
              <a:spcBef>
                <a:spcPct val="0"/>
              </a:spcBef>
              <a:spcAft>
                <a:spcPct val="0"/>
              </a:spcAft>
              <a:defRPr sz="4400" b="1">
                <a:solidFill>
                  <a:schemeClr val="accent1"/>
                </a:solidFill>
                <a:latin typeface="Arial Black" pitchFamily="34" charset="0"/>
              </a:defRPr>
            </a:lvl7pPr>
            <a:lvl8pPr marL="1371600" algn="l" rtl="0" eaLnBrk="1" fontAlgn="base" hangingPunct="1">
              <a:lnSpc>
                <a:spcPct val="70000"/>
              </a:lnSpc>
              <a:spcBef>
                <a:spcPct val="0"/>
              </a:spcBef>
              <a:spcAft>
                <a:spcPct val="0"/>
              </a:spcAft>
              <a:defRPr sz="4400" b="1">
                <a:solidFill>
                  <a:schemeClr val="accent1"/>
                </a:solidFill>
                <a:latin typeface="Arial Black" pitchFamily="34" charset="0"/>
              </a:defRPr>
            </a:lvl8pPr>
            <a:lvl9pPr marL="1828800" algn="l" rtl="0" eaLnBrk="1" fontAlgn="base" hangingPunct="1">
              <a:lnSpc>
                <a:spcPct val="70000"/>
              </a:lnSpc>
              <a:spcBef>
                <a:spcPct val="0"/>
              </a:spcBef>
              <a:spcAft>
                <a:spcPct val="0"/>
              </a:spcAft>
              <a:defRPr sz="4400" b="1">
                <a:solidFill>
                  <a:schemeClr val="accent1"/>
                </a:solidFill>
                <a:latin typeface="Arial Black" pitchFamily="34" charset="0"/>
              </a:defRPr>
            </a:lvl9pPr>
          </a:lstStyle>
          <a:p>
            <a:r>
              <a:rPr lang="de-DE" sz="1800" b="1" kern="0"/>
              <a:t>Juergen Schubert</a:t>
            </a:r>
          </a:p>
          <a:p>
            <a:r>
              <a:rPr lang="de-DE" sz="1800" b="1" kern="0"/>
              <a:t>DPS SE Germany</a:t>
            </a:r>
            <a:endParaRPr lang="en-US" sz="1800" kern="0"/>
          </a:p>
        </p:txBody>
      </p:sp>
    </p:spTree>
    <p:extLst>
      <p:ext uri="{BB962C8B-B14F-4D97-AF65-F5344CB8AC3E}">
        <p14:creationId xmlns:p14="http://schemas.microsoft.com/office/powerpoint/2010/main" val="783847082"/>
      </p:ext>
    </p:extLst>
  </p:cSld>
  <p:clrMapOvr>
    <a:masterClrMapping/>
  </p:clrMapOvr>
  <p:transition spd="med">
    <p:wipe dir="r"/>
  </p:transition>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19BA38D-A0F7-4AF2-ADC7-37E9E5924BA0}"/>
              </a:ext>
            </a:extLst>
          </p:cNvPr>
          <p:cNvSpPr>
            <a:spLocks noGrp="1"/>
          </p:cNvSpPr>
          <p:nvPr>
            <p:ph type="body" sz="quarter" idx="10"/>
          </p:nvPr>
        </p:nvSpPr>
        <p:spPr/>
        <p:txBody>
          <a:bodyPr/>
          <a:lstStyle/>
          <a:p>
            <a:endParaRPr lang="de-DE"/>
          </a:p>
        </p:txBody>
      </p:sp>
      <p:sp>
        <p:nvSpPr>
          <p:cNvPr id="19458" name="Rectangle 2">
            <a:extLst>
              <a:ext uri="{FF2B5EF4-FFF2-40B4-BE49-F238E27FC236}">
                <a16:creationId xmlns:a16="http://schemas.microsoft.com/office/drawing/2014/main" id="{674025F3-E36D-46E6-BDBF-05568F597D00}"/>
              </a:ext>
            </a:extLst>
          </p:cNvPr>
          <p:cNvSpPr>
            <a:spLocks noGrp="1" noChangeArrowheads="1"/>
          </p:cNvSpPr>
          <p:nvPr>
            <p:ph type="title"/>
          </p:nvPr>
        </p:nvSpPr>
        <p:spPr/>
        <p:txBody>
          <a:bodyPr/>
          <a:lstStyle/>
          <a:p>
            <a:r>
              <a:rPr lang="en-US" altLang="de-DE"/>
              <a:t>Main Concepts</a:t>
            </a:r>
          </a:p>
        </p:txBody>
      </p:sp>
      <p:sp>
        <p:nvSpPr>
          <p:cNvPr id="2" name="Content Placeholder 1">
            <a:extLst>
              <a:ext uri="{FF2B5EF4-FFF2-40B4-BE49-F238E27FC236}">
                <a16:creationId xmlns:a16="http://schemas.microsoft.com/office/drawing/2014/main" id="{49E2E947-79CF-4A6B-BCC4-68A2309BE4F8}"/>
              </a:ext>
            </a:extLst>
          </p:cNvPr>
          <p:cNvSpPr>
            <a:spLocks noGrp="1"/>
          </p:cNvSpPr>
          <p:nvPr>
            <p:ph sz="half" idx="1"/>
          </p:nvPr>
        </p:nvSpPr>
        <p:spPr/>
        <p:txBody>
          <a:bodyPr/>
          <a:lstStyle/>
          <a:p>
            <a:endParaRPr lang="de-DE"/>
          </a:p>
        </p:txBody>
      </p:sp>
      <p:sp>
        <p:nvSpPr>
          <p:cNvPr id="10" name="Slide Number Placeholder 4">
            <a:extLst>
              <a:ext uri="{FF2B5EF4-FFF2-40B4-BE49-F238E27FC236}">
                <a16:creationId xmlns:a16="http://schemas.microsoft.com/office/drawing/2014/main" id="{05DB0BFC-586D-481C-A5D8-9D34E7BB6274}"/>
              </a:ext>
            </a:extLst>
          </p:cNvPr>
          <p:cNvSpPr>
            <a:spLocks noGrp="1"/>
          </p:cNvSpPr>
          <p:nvPr>
            <p:ph type="sldNum" sz="quarter" idx="12"/>
          </p:nvPr>
        </p:nvSpPr>
        <p:spPr/>
        <p:txBody>
          <a:bodyPr/>
          <a:lstStyle/>
          <a:p>
            <a:endParaRPr lang="en-US" altLang="de-DE"/>
          </a:p>
        </p:txBody>
      </p:sp>
      <p:sp>
        <p:nvSpPr>
          <p:cNvPr id="19459" name="AutoShape 3">
            <a:extLst>
              <a:ext uri="{FF2B5EF4-FFF2-40B4-BE49-F238E27FC236}">
                <a16:creationId xmlns:a16="http://schemas.microsoft.com/office/drawing/2014/main" id="{7450B161-9656-4C5F-AB8C-103361478194}"/>
              </a:ext>
            </a:extLst>
          </p:cNvPr>
          <p:cNvSpPr>
            <a:spLocks noChangeArrowheads="1"/>
          </p:cNvSpPr>
          <p:nvPr/>
        </p:nvSpPr>
        <p:spPr bwMode="auto">
          <a:xfrm>
            <a:off x="3491865" y="2025253"/>
            <a:ext cx="2280285" cy="1883807"/>
          </a:xfrm>
          <a:prstGeom prst="triangle">
            <a:avLst>
              <a:gd name="adj" fmla="val 50000"/>
            </a:avLst>
          </a:prstGeom>
          <a:solidFill>
            <a:schemeClr val="accent1"/>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8578" tIns="34288" rIns="68578" bIns="34288" anchor="ctr"/>
          <a:lstStyle>
            <a:lvl1pPr defTabSz="1016000">
              <a:defRPr sz="2400">
                <a:solidFill>
                  <a:schemeClr val="tx1"/>
                </a:solidFill>
                <a:latin typeface="Times New Roman" panose="02020603050405020304" pitchFamily="18" charset="0"/>
              </a:defRPr>
            </a:lvl1pPr>
            <a:lvl2pPr marL="508000" defTabSz="1016000">
              <a:defRPr sz="2400">
                <a:solidFill>
                  <a:schemeClr val="tx1"/>
                </a:solidFill>
                <a:latin typeface="Times New Roman" panose="02020603050405020304" pitchFamily="18" charset="0"/>
              </a:defRPr>
            </a:lvl2pPr>
            <a:lvl3pPr marL="1016000" defTabSz="1016000">
              <a:defRPr sz="2400">
                <a:solidFill>
                  <a:schemeClr val="tx1"/>
                </a:solidFill>
                <a:latin typeface="Times New Roman" panose="02020603050405020304" pitchFamily="18" charset="0"/>
              </a:defRPr>
            </a:lvl3pPr>
            <a:lvl4pPr marL="1524000" defTabSz="1016000">
              <a:defRPr sz="2400">
                <a:solidFill>
                  <a:schemeClr val="tx1"/>
                </a:solidFill>
                <a:latin typeface="Times New Roman" panose="02020603050405020304" pitchFamily="18" charset="0"/>
              </a:defRPr>
            </a:lvl4pPr>
            <a:lvl5pPr marL="2032000" defTabSz="1016000">
              <a:defRPr sz="2400">
                <a:solidFill>
                  <a:schemeClr val="tx1"/>
                </a:solidFill>
                <a:latin typeface="Times New Roman" panose="02020603050405020304" pitchFamily="18" charset="0"/>
              </a:defRPr>
            </a:lvl5pPr>
            <a:lvl6pPr marL="2489200" defTabSz="1016000" fontAlgn="base">
              <a:spcBef>
                <a:spcPct val="0"/>
              </a:spcBef>
              <a:spcAft>
                <a:spcPct val="0"/>
              </a:spcAft>
              <a:defRPr sz="2400">
                <a:solidFill>
                  <a:schemeClr val="tx1"/>
                </a:solidFill>
                <a:latin typeface="Times New Roman" panose="02020603050405020304" pitchFamily="18" charset="0"/>
              </a:defRPr>
            </a:lvl6pPr>
            <a:lvl7pPr marL="2946400" defTabSz="1016000" fontAlgn="base">
              <a:spcBef>
                <a:spcPct val="0"/>
              </a:spcBef>
              <a:spcAft>
                <a:spcPct val="0"/>
              </a:spcAft>
              <a:defRPr sz="2400">
                <a:solidFill>
                  <a:schemeClr val="tx1"/>
                </a:solidFill>
                <a:latin typeface="Times New Roman" panose="02020603050405020304" pitchFamily="18" charset="0"/>
              </a:defRPr>
            </a:lvl7pPr>
            <a:lvl8pPr marL="3403600" defTabSz="1016000" fontAlgn="base">
              <a:spcBef>
                <a:spcPct val="0"/>
              </a:spcBef>
              <a:spcAft>
                <a:spcPct val="0"/>
              </a:spcAft>
              <a:defRPr sz="2400">
                <a:solidFill>
                  <a:schemeClr val="tx1"/>
                </a:solidFill>
                <a:latin typeface="Times New Roman" panose="02020603050405020304" pitchFamily="18" charset="0"/>
              </a:defRPr>
            </a:lvl8pPr>
            <a:lvl9pPr marL="3860800" defTabSz="1016000" fontAlgn="base">
              <a:spcBef>
                <a:spcPct val="0"/>
              </a:spcBef>
              <a:spcAft>
                <a:spcPct val="0"/>
              </a:spcAft>
              <a:defRPr sz="2400">
                <a:solidFill>
                  <a:schemeClr val="tx1"/>
                </a:solidFill>
                <a:latin typeface="Times New Roman" panose="02020603050405020304" pitchFamily="18" charset="0"/>
              </a:defRPr>
            </a:lvl9pPr>
          </a:lstStyle>
          <a:p>
            <a:pPr algn="ctr">
              <a:spcBef>
                <a:spcPct val="50000"/>
              </a:spcBef>
              <a:buClr>
                <a:schemeClr val="accent2"/>
              </a:buClr>
              <a:buFont typeface="Wingdings" panose="05000000000000000000" pitchFamily="2" charset="2"/>
              <a:buNone/>
            </a:pPr>
            <a:endParaRPr lang="de-DE" altLang="de-DE" sz="1823">
              <a:latin typeface="Arial" panose="020B0604020202020204" pitchFamily="34" charset="0"/>
            </a:endParaRPr>
          </a:p>
        </p:txBody>
      </p:sp>
      <p:sp>
        <p:nvSpPr>
          <p:cNvPr id="19460" name="Text Box 4">
            <a:extLst>
              <a:ext uri="{FF2B5EF4-FFF2-40B4-BE49-F238E27FC236}">
                <a16:creationId xmlns:a16="http://schemas.microsoft.com/office/drawing/2014/main" id="{4952CFB3-86B5-4DCB-A367-B7F5C313C675}"/>
              </a:ext>
            </a:extLst>
          </p:cNvPr>
          <p:cNvSpPr txBox="1">
            <a:spLocks noChangeArrowheads="1"/>
          </p:cNvSpPr>
          <p:nvPr/>
        </p:nvSpPr>
        <p:spPr bwMode="auto">
          <a:xfrm>
            <a:off x="3543300" y="1256943"/>
            <a:ext cx="3657087" cy="7548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8578" tIns="34288" rIns="68578" bIns="34288">
            <a:spAutoFit/>
          </a:bodyPr>
          <a:lstStyle>
            <a:lvl1pPr defTabSz="1016000">
              <a:defRPr sz="2400">
                <a:solidFill>
                  <a:schemeClr val="tx1"/>
                </a:solidFill>
                <a:latin typeface="Times New Roman" panose="02020603050405020304" pitchFamily="18" charset="0"/>
              </a:defRPr>
            </a:lvl1pPr>
            <a:lvl2pPr marL="508000" defTabSz="1016000">
              <a:defRPr sz="2400">
                <a:solidFill>
                  <a:schemeClr val="tx1"/>
                </a:solidFill>
                <a:latin typeface="Times New Roman" panose="02020603050405020304" pitchFamily="18" charset="0"/>
              </a:defRPr>
            </a:lvl2pPr>
            <a:lvl3pPr marL="1016000" defTabSz="1016000">
              <a:defRPr sz="2400">
                <a:solidFill>
                  <a:schemeClr val="tx1"/>
                </a:solidFill>
                <a:latin typeface="Times New Roman" panose="02020603050405020304" pitchFamily="18" charset="0"/>
              </a:defRPr>
            </a:lvl3pPr>
            <a:lvl4pPr marL="1524000" defTabSz="1016000">
              <a:defRPr sz="2400">
                <a:solidFill>
                  <a:schemeClr val="tx1"/>
                </a:solidFill>
                <a:latin typeface="Times New Roman" panose="02020603050405020304" pitchFamily="18" charset="0"/>
              </a:defRPr>
            </a:lvl4pPr>
            <a:lvl5pPr marL="2032000" defTabSz="1016000">
              <a:defRPr sz="2400">
                <a:solidFill>
                  <a:schemeClr val="tx1"/>
                </a:solidFill>
                <a:latin typeface="Times New Roman" panose="02020603050405020304" pitchFamily="18" charset="0"/>
              </a:defRPr>
            </a:lvl5pPr>
            <a:lvl6pPr marL="2489200" defTabSz="1016000" fontAlgn="base">
              <a:spcBef>
                <a:spcPct val="0"/>
              </a:spcBef>
              <a:spcAft>
                <a:spcPct val="0"/>
              </a:spcAft>
              <a:defRPr sz="2400">
                <a:solidFill>
                  <a:schemeClr val="tx1"/>
                </a:solidFill>
                <a:latin typeface="Times New Roman" panose="02020603050405020304" pitchFamily="18" charset="0"/>
              </a:defRPr>
            </a:lvl6pPr>
            <a:lvl7pPr marL="2946400" defTabSz="1016000" fontAlgn="base">
              <a:spcBef>
                <a:spcPct val="0"/>
              </a:spcBef>
              <a:spcAft>
                <a:spcPct val="0"/>
              </a:spcAft>
              <a:defRPr sz="2400">
                <a:solidFill>
                  <a:schemeClr val="tx1"/>
                </a:solidFill>
                <a:latin typeface="Times New Roman" panose="02020603050405020304" pitchFamily="18" charset="0"/>
              </a:defRPr>
            </a:lvl7pPr>
            <a:lvl8pPr marL="3403600" defTabSz="1016000" fontAlgn="base">
              <a:spcBef>
                <a:spcPct val="0"/>
              </a:spcBef>
              <a:spcAft>
                <a:spcPct val="0"/>
              </a:spcAft>
              <a:defRPr sz="2400">
                <a:solidFill>
                  <a:schemeClr val="tx1"/>
                </a:solidFill>
                <a:latin typeface="Times New Roman" panose="02020603050405020304" pitchFamily="18" charset="0"/>
              </a:defRPr>
            </a:lvl8pPr>
            <a:lvl9pPr marL="3860800" defTabSz="1016000" fontAlgn="base">
              <a:spcBef>
                <a:spcPct val="0"/>
              </a:spcBef>
              <a:spcAft>
                <a:spcPct val="0"/>
              </a:spcAft>
              <a:defRPr sz="2400">
                <a:solidFill>
                  <a:schemeClr val="tx1"/>
                </a:solidFill>
                <a:latin typeface="Times New Roman" panose="02020603050405020304" pitchFamily="18" charset="0"/>
              </a:defRPr>
            </a:lvl9pPr>
          </a:lstStyle>
          <a:p>
            <a:pPr>
              <a:spcBef>
                <a:spcPct val="50000"/>
              </a:spcBef>
              <a:buClr>
                <a:schemeClr val="accent2"/>
              </a:buClr>
              <a:buFont typeface="Wingdings" panose="05000000000000000000" pitchFamily="2" charset="2"/>
              <a:buNone/>
            </a:pPr>
            <a:r>
              <a:rPr lang="en-US" altLang="de-DE" sz="1485" b="1">
                <a:latin typeface="Arial" panose="020B0604020202020204" pitchFamily="34" charset="0"/>
              </a:rPr>
              <a:t>Nouns (Resources)</a:t>
            </a:r>
            <a:br>
              <a:rPr lang="en-US" altLang="de-DE" sz="1485" b="1">
                <a:latin typeface="Arial" panose="020B0604020202020204" pitchFamily="34" charset="0"/>
              </a:rPr>
            </a:br>
            <a:r>
              <a:rPr lang="en-US" altLang="de-DE" sz="1485" i="1">
                <a:latin typeface="Arial" panose="020B0604020202020204" pitchFamily="34" charset="0"/>
              </a:rPr>
              <a:t>unconstrained</a:t>
            </a:r>
            <a:br>
              <a:rPr lang="en-US" altLang="de-DE" sz="1485">
                <a:latin typeface="Arial" panose="020B0604020202020204" pitchFamily="34" charset="0"/>
              </a:rPr>
            </a:br>
            <a:r>
              <a:rPr lang="en-US" altLang="de-DE" sz="1485">
                <a:latin typeface="Arial" panose="020B0604020202020204" pitchFamily="34" charset="0"/>
              </a:rPr>
              <a:t>i.e., http://example.com/employees/12345</a:t>
            </a:r>
          </a:p>
        </p:txBody>
      </p:sp>
      <p:sp>
        <p:nvSpPr>
          <p:cNvPr id="19461" name="Text Box 5">
            <a:extLst>
              <a:ext uri="{FF2B5EF4-FFF2-40B4-BE49-F238E27FC236}">
                <a16:creationId xmlns:a16="http://schemas.microsoft.com/office/drawing/2014/main" id="{DAB744ED-2F14-4601-B916-B5DF22B17287}"/>
              </a:ext>
            </a:extLst>
          </p:cNvPr>
          <p:cNvSpPr txBox="1">
            <a:spLocks noChangeArrowheads="1"/>
          </p:cNvSpPr>
          <p:nvPr/>
        </p:nvSpPr>
        <p:spPr bwMode="auto">
          <a:xfrm>
            <a:off x="2308860" y="3806190"/>
            <a:ext cx="1121137" cy="7548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8578" tIns="34288" rIns="68578" bIns="34288">
            <a:spAutoFit/>
          </a:bodyPr>
          <a:lstStyle>
            <a:lvl1pPr defTabSz="1016000">
              <a:defRPr sz="2400">
                <a:solidFill>
                  <a:schemeClr val="tx1"/>
                </a:solidFill>
                <a:latin typeface="Times New Roman" panose="02020603050405020304" pitchFamily="18" charset="0"/>
              </a:defRPr>
            </a:lvl1pPr>
            <a:lvl2pPr marL="508000" defTabSz="1016000">
              <a:defRPr sz="2400">
                <a:solidFill>
                  <a:schemeClr val="tx1"/>
                </a:solidFill>
                <a:latin typeface="Times New Roman" panose="02020603050405020304" pitchFamily="18" charset="0"/>
              </a:defRPr>
            </a:lvl2pPr>
            <a:lvl3pPr marL="1016000" defTabSz="1016000">
              <a:defRPr sz="2400">
                <a:solidFill>
                  <a:schemeClr val="tx1"/>
                </a:solidFill>
                <a:latin typeface="Times New Roman" panose="02020603050405020304" pitchFamily="18" charset="0"/>
              </a:defRPr>
            </a:lvl3pPr>
            <a:lvl4pPr marL="1524000" defTabSz="1016000">
              <a:defRPr sz="2400">
                <a:solidFill>
                  <a:schemeClr val="tx1"/>
                </a:solidFill>
                <a:latin typeface="Times New Roman" panose="02020603050405020304" pitchFamily="18" charset="0"/>
              </a:defRPr>
            </a:lvl4pPr>
            <a:lvl5pPr marL="2032000" defTabSz="1016000">
              <a:defRPr sz="2400">
                <a:solidFill>
                  <a:schemeClr val="tx1"/>
                </a:solidFill>
                <a:latin typeface="Times New Roman" panose="02020603050405020304" pitchFamily="18" charset="0"/>
              </a:defRPr>
            </a:lvl5pPr>
            <a:lvl6pPr marL="2489200" defTabSz="1016000" fontAlgn="base">
              <a:spcBef>
                <a:spcPct val="0"/>
              </a:spcBef>
              <a:spcAft>
                <a:spcPct val="0"/>
              </a:spcAft>
              <a:defRPr sz="2400">
                <a:solidFill>
                  <a:schemeClr val="tx1"/>
                </a:solidFill>
                <a:latin typeface="Times New Roman" panose="02020603050405020304" pitchFamily="18" charset="0"/>
              </a:defRPr>
            </a:lvl6pPr>
            <a:lvl7pPr marL="2946400" defTabSz="1016000" fontAlgn="base">
              <a:spcBef>
                <a:spcPct val="0"/>
              </a:spcBef>
              <a:spcAft>
                <a:spcPct val="0"/>
              </a:spcAft>
              <a:defRPr sz="2400">
                <a:solidFill>
                  <a:schemeClr val="tx1"/>
                </a:solidFill>
                <a:latin typeface="Times New Roman" panose="02020603050405020304" pitchFamily="18" charset="0"/>
              </a:defRPr>
            </a:lvl7pPr>
            <a:lvl8pPr marL="3403600" defTabSz="1016000" fontAlgn="base">
              <a:spcBef>
                <a:spcPct val="0"/>
              </a:spcBef>
              <a:spcAft>
                <a:spcPct val="0"/>
              </a:spcAft>
              <a:defRPr sz="2400">
                <a:solidFill>
                  <a:schemeClr val="tx1"/>
                </a:solidFill>
                <a:latin typeface="Times New Roman" panose="02020603050405020304" pitchFamily="18" charset="0"/>
              </a:defRPr>
            </a:lvl8pPr>
            <a:lvl9pPr marL="3860800" defTabSz="1016000" fontAlgn="base">
              <a:spcBef>
                <a:spcPct val="0"/>
              </a:spcBef>
              <a:spcAft>
                <a:spcPct val="0"/>
              </a:spcAft>
              <a:defRPr sz="2400">
                <a:solidFill>
                  <a:schemeClr val="tx1"/>
                </a:solidFill>
                <a:latin typeface="Times New Roman" panose="02020603050405020304" pitchFamily="18" charset="0"/>
              </a:defRPr>
            </a:lvl9pPr>
          </a:lstStyle>
          <a:p>
            <a:pPr>
              <a:spcBef>
                <a:spcPct val="50000"/>
              </a:spcBef>
              <a:buClr>
                <a:schemeClr val="accent2"/>
              </a:buClr>
              <a:buFont typeface="Wingdings" panose="05000000000000000000" pitchFamily="2" charset="2"/>
              <a:buNone/>
            </a:pPr>
            <a:r>
              <a:rPr lang="en-US" altLang="de-DE" sz="1485" b="1">
                <a:latin typeface="Arial" panose="020B0604020202020204" pitchFamily="34" charset="0"/>
              </a:rPr>
              <a:t>Verbs</a:t>
            </a:r>
            <a:br>
              <a:rPr lang="en-US" altLang="de-DE" sz="1485" b="1">
                <a:latin typeface="Arial" panose="020B0604020202020204" pitchFamily="34" charset="0"/>
              </a:rPr>
            </a:br>
            <a:r>
              <a:rPr lang="en-US" altLang="de-DE" sz="1485" i="1">
                <a:latin typeface="Arial" panose="020B0604020202020204" pitchFamily="34" charset="0"/>
              </a:rPr>
              <a:t>constrained</a:t>
            </a:r>
            <a:br>
              <a:rPr lang="en-US" altLang="de-DE" sz="1485">
                <a:latin typeface="Arial" panose="020B0604020202020204" pitchFamily="34" charset="0"/>
              </a:rPr>
            </a:br>
            <a:r>
              <a:rPr lang="en-US" altLang="de-DE" sz="1485">
                <a:latin typeface="Arial" panose="020B0604020202020204" pitchFamily="34" charset="0"/>
              </a:rPr>
              <a:t>i.e., GET</a:t>
            </a:r>
          </a:p>
        </p:txBody>
      </p:sp>
      <p:sp>
        <p:nvSpPr>
          <p:cNvPr id="19462" name="Text Box 6">
            <a:extLst>
              <a:ext uri="{FF2B5EF4-FFF2-40B4-BE49-F238E27FC236}">
                <a16:creationId xmlns:a16="http://schemas.microsoft.com/office/drawing/2014/main" id="{CA21F6E0-1CF8-46E3-8149-F7CCCD365905}"/>
              </a:ext>
            </a:extLst>
          </p:cNvPr>
          <p:cNvSpPr txBox="1">
            <a:spLocks noChangeArrowheads="1"/>
          </p:cNvSpPr>
          <p:nvPr/>
        </p:nvSpPr>
        <p:spPr bwMode="auto">
          <a:xfrm>
            <a:off x="5857875" y="3806190"/>
            <a:ext cx="1634098" cy="7548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8578" tIns="34288" rIns="68578" bIns="34288">
            <a:spAutoFit/>
          </a:bodyPr>
          <a:lstStyle>
            <a:lvl1pPr defTabSz="1016000">
              <a:defRPr sz="2400">
                <a:solidFill>
                  <a:schemeClr val="tx1"/>
                </a:solidFill>
                <a:latin typeface="Times New Roman" panose="02020603050405020304" pitchFamily="18" charset="0"/>
              </a:defRPr>
            </a:lvl1pPr>
            <a:lvl2pPr marL="508000" defTabSz="1016000">
              <a:defRPr sz="2400">
                <a:solidFill>
                  <a:schemeClr val="tx1"/>
                </a:solidFill>
                <a:latin typeface="Times New Roman" panose="02020603050405020304" pitchFamily="18" charset="0"/>
              </a:defRPr>
            </a:lvl2pPr>
            <a:lvl3pPr marL="1016000" defTabSz="1016000">
              <a:defRPr sz="2400">
                <a:solidFill>
                  <a:schemeClr val="tx1"/>
                </a:solidFill>
                <a:latin typeface="Times New Roman" panose="02020603050405020304" pitchFamily="18" charset="0"/>
              </a:defRPr>
            </a:lvl3pPr>
            <a:lvl4pPr marL="1524000" defTabSz="1016000">
              <a:defRPr sz="2400">
                <a:solidFill>
                  <a:schemeClr val="tx1"/>
                </a:solidFill>
                <a:latin typeface="Times New Roman" panose="02020603050405020304" pitchFamily="18" charset="0"/>
              </a:defRPr>
            </a:lvl4pPr>
            <a:lvl5pPr marL="2032000" defTabSz="1016000">
              <a:defRPr sz="2400">
                <a:solidFill>
                  <a:schemeClr val="tx1"/>
                </a:solidFill>
                <a:latin typeface="Times New Roman" panose="02020603050405020304" pitchFamily="18" charset="0"/>
              </a:defRPr>
            </a:lvl5pPr>
            <a:lvl6pPr marL="2489200" defTabSz="1016000" fontAlgn="base">
              <a:spcBef>
                <a:spcPct val="0"/>
              </a:spcBef>
              <a:spcAft>
                <a:spcPct val="0"/>
              </a:spcAft>
              <a:defRPr sz="2400">
                <a:solidFill>
                  <a:schemeClr val="tx1"/>
                </a:solidFill>
                <a:latin typeface="Times New Roman" panose="02020603050405020304" pitchFamily="18" charset="0"/>
              </a:defRPr>
            </a:lvl6pPr>
            <a:lvl7pPr marL="2946400" defTabSz="1016000" fontAlgn="base">
              <a:spcBef>
                <a:spcPct val="0"/>
              </a:spcBef>
              <a:spcAft>
                <a:spcPct val="0"/>
              </a:spcAft>
              <a:defRPr sz="2400">
                <a:solidFill>
                  <a:schemeClr val="tx1"/>
                </a:solidFill>
                <a:latin typeface="Times New Roman" panose="02020603050405020304" pitchFamily="18" charset="0"/>
              </a:defRPr>
            </a:lvl7pPr>
            <a:lvl8pPr marL="3403600" defTabSz="1016000" fontAlgn="base">
              <a:spcBef>
                <a:spcPct val="0"/>
              </a:spcBef>
              <a:spcAft>
                <a:spcPct val="0"/>
              </a:spcAft>
              <a:defRPr sz="2400">
                <a:solidFill>
                  <a:schemeClr val="tx1"/>
                </a:solidFill>
                <a:latin typeface="Times New Roman" panose="02020603050405020304" pitchFamily="18" charset="0"/>
              </a:defRPr>
            </a:lvl8pPr>
            <a:lvl9pPr marL="3860800" defTabSz="1016000" fontAlgn="base">
              <a:spcBef>
                <a:spcPct val="0"/>
              </a:spcBef>
              <a:spcAft>
                <a:spcPct val="0"/>
              </a:spcAft>
              <a:defRPr sz="2400">
                <a:solidFill>
                  <a:schemeClr val="tx1"/>
                </a:solidFill>
                <a:latin typeface="Times New Roman" panose="02020603050405020304" pitchFamily="18" charset="0"/>
              </a:defRPr>
            </a:lvl9pPr>
          </a:lstStyle>
          <a:p>
            <a:pPr>
              <a:spcBef>
                <a:spcPct val="50000"/>
              </a:spcBef>
              <a:buClr>
                <a:schemeClr val="accent2"/>
              </a:buClr>
              <a:buFont typeface="Wingdings" panose="05000000000000000000" pitchFamily="2" charset="2"/>
              <a:buNone/>
            </a:pPr>
            <a:r>
              <a:rPr lang="en-US" altLang="de-DE" sz="1485" b="1">
                <a:latin typeface="Arial" panose="020B0604020202020204" pitchFamily="34" charset="0"/>
              </a:rPr>
              <a:t>Representations</a:t>
            </a:r>
            <a:br>
              <a:rPr lang="en-US" altLang="de-DE" sz="1485" b="1">
                <a:latin typeface="Arial" panose="020B0604020202020204" pitchFamily="34" charset="0"/>
              </a:rPr>
            </a:br>
            <a:r>
              <a:rPr lang="en-US" altLang="de-DE" sz="1485" i="1">
                <a:latin typeface="Arial" panose="020B0604020202020204" pitchFamily="34" charset="0"/>
              </a:rPr>
              <a:t>constrained</a:t>
            </a:r>
            <a:br>
              <a:rPr lang="en-US" altLang="de-DE" sz="1485" i="1">
                <a:latin typeface="Arial" panose="020B0604020202020204" pitchFamily="34" charset="0"/>
              </a:rPr>
            </a:br>
            <a:r>
              <a:rPr lang="en-US" altLang="de-DE" sz="1485">
                <a:latin typeface="Arial" panose="020B0604020202020204" pitchFamily="34" charset="0"/>
              </a:rPr>
              <a:t>i.e., XML</a:t>
            </a:r>
          </a:p>
        </p:txBody>
      </p:sp>
      <p:sp>
        <p:nvSpPr>
          <p:cNvPr id="19474" name="Text Box 18">
            <a:extLst>
              <a:ext uri="{FF2B5EF4-FFF2-40B4-BE49-F238E27FC236}">
                <a16:creationId xmlns:a16="http://schemas.microsoft.com/office/drawing/2014/main" id="{A309A599-DE5D-47FF-81F5-868B3EF9B3EF}"/>
              </a:ext>
            </a:extLst>
          </p:cNvPr>
          <p:cNvSpPr txBox="1">
            <a:spLocks noChangeArrowheads="1"/>
          </p:cNvSpPr>
          <p:nvPr/>
        </p:nvSpPr>
        <p:spPr bwMode="auto">
          <a:xfrm>
            <a:off x="4211956" y="2931795"/>
            <a:ext cx="923651" cy="4247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de-DE" sz="2160"/>
              <a:t>REST</a:t>
            </a:r>
          </a:p>
        </p:txBody>
      </p:sp>
    </p:spTree>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86197D16-FE75-4A0E-A0C9-28C0F04A43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4177665"/>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FA8FCEC6-4B30-4FF2-8B32-504BEAEA3A1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rcRect t="45716" b="9820"/>
          <a:stretch>
            <a:fillRect/>
          </a:stretch>
        </p:blipFill>
        <p:spPr>
          <a:xfrm>
            <a:off x="0" y="2856507"/>
            <a:ext cx="9144000" cy="2286993"/>
          </a:xfrm>
          <a:custGeom>
            <a:avLst/>
            <a:gdLst>
              <a:gd name="connsiteX0" fmla="*/ 0 w 12192000"/>
              <a:gd name="connsiteY0" fmla="*/ 0 h 3049325"/>
              <a:gd name="connsiteX1" fmla="*/ 12192000 w 12192000"/>
              <a:gd name="connsiteY1" fmla="*/ 0 h 3049325"/>
              <a:gd name="connsiteX2" fmla="*/ 12192000 w 12192000"/>
              <a:gd name="connsiteY2" fmla="*/ 3049325 h 3049325"/>
              <a:gd name="connsiteX3" fmla="*/ 0 w 12192000"/>
              <a:gd name="connsiteY3" fmla="*/ 3049325 h 3049325"/>
            </a:gdLst>
            <a:ahLst/>
            <a:cxnLst>
              <a:cxn ang="0">
                <a:pos x="connsiteX0" y="connsiteY0"/>
              </a:cxn>
              <a:cxn ang="0">
                <a:pos x="connsiteX1" y="connsiteY1"/>
              </a:cxn>
              <a:cxn ang="0">
                <a:pos x="connsiteX2" y="connsiteY2"/>
              </a:cxn>
              <a:cxn ang="0">
                <a:pos x="connsiteX3" y="connsiteY3"/>
              </a:cxn>
            </a:cxnLst>
            <a:rect l="l" t="t" r="r" b="b"/>
            <a:pathLst>
              <a:path w="12192000" h="3049325">
                <a:moveTo>
                  <a:pt x="0" y="0"/>
                </a:moveTo>
                <a:lnTo>
                  <a:pt x="12192000" y="0"/>
                </a:lnTo>
                <a:lnTo>
                  <a:pt x="12192000" y="3049325"/>
                </a:lnTo>
                <a:lnTo>
                  <a:pt x="0" y="3049325"/>
                </a:lnTo>
                <a:close/>
              </a:path>
            </a:pathLst>
          </a:custGeom>
        </p:spPr>
      </p:pic>
      <p:sp>
        <p:nvSpPr>
          <p:cNvPr id="2" name="Title 1">
            <a:extLst>
              <a:ext uri="{FF2B5EF4-FFF2-40B4-BE49-F238E27FC236}">
                <a16:creationId xmlns:a16="http://schemas.microsoft.com/office/drawing/2014/main" id="{3FFFE062-D3B7-4904-8925-9C65BBC52758}"/>
              </a:ext>
            </a:extLst>
          </p:cNvPr>
          <p:cNvSpPr>
            <a:spLocks noGrp="1"/>
          </p:cNvSpPr>
          <p:nvPr>
            <p:ph type="title"/>
          </p:nvPr>
        </p:nvSpPr>
        <p:spPr>
          <a:xfrm>
            <a:off x="603363" y="893847"/>
            <a:ext cx="7516084" cy="2232258"/>
          </a:xfrm>
        </p:spPr>
        <p:txBody>
          <a:bodyPr vert="horz" lIns="91440" tIns="45720" rIns="91440" bIns="45720" rtlCol="0" anchor="ctr">
            <a:normAutofit/>
          </a:bodyPr>
          <a:lstStyle/>
          <a:p>
            <a:r>
              <a:rPr lang="en-US" sz="5000" kern="1200">
                <a:solidFill>
                  <a:srgbClr val="FFFFFF"/>
                </a:solidFill>
                <a:latin typeface="+mj-lt"/>
                <a:ea typeface="+mj-ea"/>
                <a:cs typeface="+mj-cs"/>
              </a:rPr>
              <a:t>DataDomain Rest API</a:t>
            </a:r>
          </a:p>
        </p:txBody>
      </p:sp>
    </p:spTree>
    <p:extLst>
      <p:ext uri="{BB962C8B-B14F-4D97-AF65-F5344CB8AC3E}">
        <p14:creationId xmlns:p14="http://schemas.microsoft.com/office/powerpoint/2010/main" val="1735262768"/>
      </p:ext>
    </p:extLst>
  </p:cSld>
  <p:clrMapOvr>
    <a:masterClrMapping/>
  </p:clrMapOvr>
  <p:transition spd="med">
    <p:wipe dir="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E9B5E51-DBE8-400F-9D34-B7FEA91217D5}"/>
              </a:ext>
            </a:extLst>
          </p:cNvPr>
          <p:cNvSpPr>
            <a:spLocks noGrp="1"/>
          </p:cNvSpPr>
          <p:nvPr>
            <p:ph type="title"/>
          </p:nvPr>
        </p:nvSpPr>
        <p:spPr/>
        <p:txBody>
          <a:bodyPr/>
          <a:lstStyle/>
          <a:p>
            <a:r>
              <a:rPr lang="en-US" kern="1200">
                <a:solidFill>
                  <a:schemeClr val="bg2"/>
                </a:solidFill>
              </a:rPr>
              <a:t>Things you need to know</a:t>
            </a:r>
            <a:br>
              <a:rPr lang="de-DE"/>
            </a:br>
            <a:endParaRPr lang="de-DE"/>
          </a:p>
        </p:txBody>
      </p:sp>
      <p:sp>
        <p:nvSpPr>
          <p:cNvPr id="6" name="Subtitle 5">
            <a:extLst>
              <a:ext uri="{FF2B5EF4-FFF2-40B4-BE49-F238E27FC236}">
                <a16:creationId xmlns:a16="http://schemas.microsoft.com/office/drawing/2014/main" id="{80419762-C64D-4CA3-87A2-E8636F735F9A}"/>
              </a:ext>
            </a:extLst>
          </p:cNvPr>
          <p:cNvSpPr>
            <a:spLocks noGrp="1"/>
          </p:cNvSpPr>
          <p:nvPr>
            <p:ph sz="half" idx="1"/>
          </p:nvPr>
        </p:nvSpPr>
        <p:spPr>
          <a:xfrm>
            <a:off x="338138" y="807265"/>
            <a:ext cx="7955279" cy="3657600"/>
          </a:xfrm>
        </p:spPr>
        <p:txBody>
          <a:bodyPr/>
          <a:lstStyle/>
          <a:p>
            <a:r>
              <a:rPr lang="de-DE" sz="2400" err="1">
                <a:solidFill>
                  <a:schemeClr val="bg2"/>
                </a:solidFill>
              </a:rPr>
              <a:t>Toolset</a:t>
            </a:r>
            <a:r>
              <a:rPr lang="de-DE" sz="2400">
                <a:solidFill>
                  <a:schemeClr val="bg2"/>
                </a:solidFill>
              </a:rPr>
              <a:t> for </a:t>
            </a:r>
            <a:r>
              <a:rPr lang="de-DE" sz="2400" err="1">
                <a:solidFill>
                  <a:schemeClr val="bg2"/>
                </a:solidFill>
              </a:rPr>
              <a:t>ReST</a:t>
            </a:r>
            <a:r>
              <a:rPr lang="de-DE" sz="2400">
                <a:solidFill>
                  <a:schemeClr val="bg2"/>
                </a:solidFill>
              </a:rPr>
              <a:t> API </a:t>
            </a:r>
            <a:r>
              <a:rPr lang="de-DE" sz="2400" err="1">
                <a:solidFill>
                  <a:schemeClr val="bg2"/>
                </a:solidFill>
              </a:rPr>
              <a:t>testing</a:t>
            </a:r>
            <a:endParaRPr lang="de-DE" sz="2400">
              <a:solidFill>
                <a:schemeClr val="bg2"/>
              </a:solidFill>
            </a:endParaRPr>
          </a:p>
          <a:p>
            <a:r>
              <a:rPr lang="de-DE" sz="2400">
                <a:solidFill>
                  <a:schemeClr val="bg2"/>
                </a:solidFill>
              </a:rPr>
              <a:t>Supported Authentication </a:t>
            </a:r>
            <a:r>
              <a:rPr lang="de-DE" sz="2400" err="1">
                <a:solidFill>
                  <a:schemeClr val="bg2"/>
                </a:solidFill>
              </a:rPr>
              <a:t>method</a:t>
            </a:r>
            <a:endParaRPr lang="de-DE" sz="2400">
              <a:solidFill>
                <a:schemeClr val="bg2"/>
              </a:solidFill>
            </a:endParaRPr>
          </a:p>
          <a:p>
            <a:r>
              <a:rPr lang="de-DE" sz="2400" err="1">
                <a:solidFill>
                  <a:schemeClr val="bg2"/>
                </a:solidFill>
              </a:rPr>
              <a:t>ReST</a:t>
            </a:r>
            <a:r>
              <a:rPr lang="de-DE" sz="2400">
                <a:solidFill>
                  <a:schemeClr val="bg2"/>
                </a:solidFill>
              </a:rPr>
              <a:t> </a:t>
            </a:r>
            <a:r>
              <a:rPr lang="de-DE" sz="2400" err="1">
                <a:solidFill>
                  <a:schemeClr val="bg2"/>
                </a:solidFill>
              </a:rPr>
              <a:t>endpoint</a:t>
            </a:r>
            <a:endParaRPr lang="de-DE" sz="2400">
              <a:solidFill>
                <a:schemeClr val="bg2"/>
              </a:solidFill>
            </a:endParaRPr>
          </a:p>
          <a:p>
            <a:r>
              <a:rPr lang="de-DE" sz="2400">
                <a:solidFill>
                  <a:schemeClr val="bg2"/>
                </a:solidFill>
              </a:rPr>
              <a:t>Rest </a:t>
            </a:r>
            <a:r>
              <a:rPr lang="de-DE" sz="2400" err="1">
                <a:solidFill>
                  <a:schemeClr val="bg2"/>
                </a:solidFill>
              </a:rPr>
              <a:t>comandset</a:t>
            </a:r>
            <a:endParaRPr lang="de-DE" sz="2400">
              <a:solidFill>
                <a:schemeClr val="bg2"/>
              </a:solidFill>
            </a:endParaRPr>
          </a:p>
          <a:p>
            <a:endParaRPr lang="de-DE"/>
          </a:p>
        </p:txBody>
      </p:sp>
      <p:sp>
        <p:nvSpPr>
          <p:cNvPr id="2" name="TextBox 1">
            <a:extLst>
              <a:ext uri="{FF2B5EF4-FFF2-40B4-BE49-F238E27FC236}">
                <a16:creationId xmlns:a16="http://schemas.microsoft.com/office/drawing/2014/main" id="{D8C416F7-3BFB-4BE6-8D7C-67808B59BDFB}"/>
              </a:ext>
            </a:extLst>
          </p:cNvPr>
          <p:cNvSpPr txBox="1"/>
          <p:nvPr/>
        </p:nvSpPr>
        <p:spPr>
          <a:xfrm>
            <a:off x="5133684" y="1066405"/>
            <a:ext cx="596638" cy="1569660"/>
          </a:xfrm>
          <a:prstGeom prst="rect">
            <a:avLst/>
          </a:prstGeom>
          <a:noFill/>
        </p:spPr>
        <p:txBody>
          <a:bodyPr wrap="none" rtlCol="0">
            <a:spAutoFit/>
          </a:bodyPr>
          <a:lstStyle/>
          <a:p>
            <a:pPr>
              <a:spcBef>
                <a:spcPts val="0"/>
              </a:spcBef>
              <a:spcAft>
                <a:spcPts val="0"/>
              </a:spcAft>
              <a:buClr>
                <a:schemeClr val="bg1"/>
              </a:buClr>
            </a:pPr>
            <a:r>
              <a:rPr lang="de-DE" sz="9600">
                <a:solidFill>
                  <a:schemeClr val="bg2"/>
                </a:solidFill>
                <a:latin typeface="+mn-lt"/>
              </a:rPr>
              <a:t>}</a:t>
            </a:r>
          </a:p>
        </p:txBody>
      </p:sp>
      <p:sp>
        <p:nvSpPr>
          <p:cNvPr id="3" name="TextBox 2">
            <a:extLst>
              <a:ext uri="{FF2B5EF4-FFF2-40B4-BE49-F238E27FC236}">
                <a16:creationId xmlns:a16="http://schemas.microsoft.com/office/drawing/2014/main" id="{1B34A6B8-5EFF-4FB8-A31A-E21E69D8FBD1}"/>
              </a:ext>
            </a:extLst>
          </p:cNvPr>
          <p:cNvSpPr txBox="1"/>
          <p:nvPr/>
        </p:nvSpPr>
        <p:spPr>
          <a:xfrm>
            <a:off x="6046460" y="900696"/>
            <a:ext cx="1930819" cy="1323439"/>
          </a:xfrm>
          <a:prstGeom prst="rect">
            <a:avLst/>
          </a:prstGeom>
          <a:noFill/>
        </p:spPr>
        <p:txBody>
          <a:bodyPr wrap="square" rtlCol="0">
            <a:spAutoFit/>
          </a:bodyPr>
          <a:lstStyle/>
          <a:p>
            <a:pPr>
              <a:spcBef>
                <a:spcPts val="0"/>
              </a:spcBef>
              <a:spcAft>
                <a:spcPts val="0"/>
              </a:spcAft>
              <a:buClr>
                <a:schemeClr val="bg1"/>
              </a:buClr>
            </a:pPr>
            <a:r>
              <a:rPr lang="de-DE" sz="1600" b="1">
                <a:solidFill>
                  <a:schemeClr val="bg2"/>
                </a:solidFill>
                <a:latin typeface="+mn-lt"/>
              </a:rPr>
              <a:t>Postman</a:t>
            </a:r>
          </a:p>
          <a:p>
            <a:pPr>
              <a:spcBef>
                <a:spcPts val="0"/>
              </a:spcBef>
              <a:spcAft>
                <a:spcPts val="0"/>
              </a:spcAft>
              <a:buClr>
                <a:schemeClr val="bg1"/>
              </a:buClr>
            </a:pPr>
            <a:endParaRPr lang="de-DE" sz="1600" b="1">
              <a:solidFill>
                <a:schemeClr val="bg2"/>
              </a:solidFill>
              <a:latin typeface="+mn-lt"/>
            </a:endParaRPr>
          </a:p>
          <a:p>
            <a:pPr>
              <a:spcBef>
                <a:spcPts val="0"/>
              </a:spcBef>
              <a:spcAft>
                <a:spcPts val="0"/>
              </a:spcAft>
              <a:buClr>
                <a:schemeClr val="bg1"/>
              </a:buClr>
            </a:pPr>
            <a:endParaRPr lang="de-DE" sz="1600" b="1">
              <a:solidFill>
                <a:schemeClr val="bg2"/>
              </a:solidFill>
              <a:latin typeface="+mn-lt"/>
            </a:endParaRPr>
          </a:p>
          <a:p>
            <a:pPr>
              <a:spcBef>
                <a:spcPts val="0"/>
              </a:spcBef>
              <a:spcAft>
                <a:spcPts val="0"/>
              </a:spcAft>
              <a:buClr>
                <a:schemeClr val="bg1"/>
              </a:buClr>
            </a:pPr>
            <a:endParaRPr lang="de-DE" sz="1600" b="1">
              <a:solidFill>
                <a:schemeClr val="bg2"/>
              </a:solidFill>
              <a:latin typeface="+mn-lt"/>
            </a:endParaRPr>
          </a:p>
          <a:p>
            <a:pPr>
              <a:spcBef>
                <a:spcPts val="0"/>
              </a:spcBef>
              <a:spcAft>
                <a:spcPts val="0"/>
              </a:spcAft>
              <a:buClr>
                <a:schemeClr val="bg1"/>
              </a:buClr>
            </a:pPr>
            <a:r>
              <a:rPr lang="de-DE" sz="1600" b="1">
                <a:solidFill>
                  <a:schemeClr val="bg2"/>
                </a:solidFill>
                <a:latin typeface="+mn-lt"/>
              </a:rPr>
              <a:t>SWAGGER FILE</a:t>
            </a:r>
          </a:p>
        </p:txBody>
      </p:sp>
    </p:spTree>
    <p:extLst>
      <p:ext uri="{BB962C8B-B14F-4D97-AF65-F5344CB8AC3E}">
        <p14:creationId xmlns:p14="http://schemas.microsoft.com/office/powerpoint/2010/main" val="744137835"/>
      </p:ext>
    </p:extLst>
  </p:cSld>
  <p:clrMapOvr>
    <a:masterClrMapping/>
  </p:clrMapOvr>
  <p:transition spd="med">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2" grpId="0"/>
      <p:bldP spid="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671C93A-43F5-4B79-ABE7-86A14734EB38}"/>
              </a:ext>
            </a:extLst>
          </p:cNvPr>
          <p:cNvSpPr>
            <a:spLocks noGrp="1"/>
          </p:cNvSpPr>
          <p:nvPr>
            <p:ph type="title"/>
          </p:nvPr>
        </p:nvSpPr>
        <p:spPr/>
        <p:txBody>
          <a:bodyPr>
            <a:normAutofit/>
          </a:bodyPr>
          <a:lstStyle/>
          <a:p>
            <a:r>
              <a:rPr lang="de-DE"/>
              <a:t>Postman</a:t>
            </a:r>
            <a:endParaRPr lang="de-DE">
              <a:solidFill>
                <a:srgbClr val="FF0000"/>
              </a:solidFill>
            </a:endParaRPr>
          </a:p>
        </p:txBody>
      </p:sp>
    </p:spTree>
    <p:extLst>
      <p:ext uri="{BB962C8B-B14F-4D97-AF65-F5344CB8AC3E}">
        <p14:creationId xmlns:p14="http://schemas.microsoft.com/office/powerpoint/2010/main" val="406113068"/>
      </p:ext>
    </p:extLst>
  </p:cSld>
  <p:clrMapOvr>
    <a:masterClrMapping/>
  </p:clrMapOvr>
  <p:transition spd="med">
    <p:wipe dir="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B5A3C69-A42D-4A7B-88EC-549050AA3054}"/>
              </a:ext>
            </a:extLst>
          </p:cNvPr>
          <p:cNvSpPr>
            <a:spLocks noGrp="1"/>
          </p:cNvSpPr>
          <p:nvPr>
            <p:ph type="title"/>
          </p:nvPr>
        </p:nvSpPr>
        <p:spPr/>
        <p:txBody>
          <a:bodyPr/>
          <a:lstStyle/>
          <a:p>
            <a:r>
              <a:rPr lang="de-DE"/>
              <a:t>Download 	</a:t>
            </a:r>
          </a:p>
        </p:txBody>
      </p:sp>
      <p:pic>
        <p:nvPicPr>
          <p:cNvPr id="5" name="Content Placeholder 4">
            <a:extLst>
              <a:ext uri="{FF2B5EF4-FFF2-40B4-BE49-F238E27FC236}">
                <a16:creationId xmlns:a16="http://schemas.microsoft.com/office/drawing/2014/main" id="{593E207C-6764-4FCA-AA51-A8D64DEDCC97}"/>
              </a:ext>
            </a:extLst>
          </p:cNvPr>
          <p:cNvPicPr>
            <a:picLocks noGrp="1" noChangeAspect="1"/>
          </p:cNvPicPr>
          <p:nvPr>
            <p:ph sz="half" idx="1"/>
          </p:nvPr>
        </p:nvPicPr>
        <p:blipFill>
          <a:blip r:embed="rId2"/>
          <a:stretch>
            <a:fillRect/>
          </a:stretch>
        </p:blipFill>
        <p:spPr>
          <a:xfrm>
            <a:off x="274319" y="894431"/>
            <a:ext cx="7954962" cy="2689266"/>
          </a:xfrm>
          <a:prstGeom prst="rect">
            <a:avLst/>
          </a:prstGeom>
        </p:spPr>
      </p:pic>
      <p:pic>
        <p:nvPicPr>
          <p:cNvPr id="6" name="Picture 5">
            <a:extLst>
              <a:ext uri="{FF2B5EF4-FFF2-40B4-BE49-F238E27FC236}">
                <a16:creationId xmlns:a16="http://schemas.microsoft.com/office/drawing/2014/main" id="{FC40F440-696E-44CC-A241-5C691B54DA09}"/>
              </a:ext>
            </a:extLst>
          </p:cNvPr>
          <p:cNvPicPr>
            <a:picLocks noChangeAspect="1"/>
          </p:cNvPicPr>
          <p:nvPr/>
        </p:nvPicPr>
        <p:blipFill>
          <a:blip r:embed="rId3"/>
          <a:stretch>
            <a:fillRect/>
          </a:stretch>
        </p:blipFill>
        <p:spPr>
          <a:xfrm>
            <a:off x="0" y="713232"/>
            <a:ext cx="9144000" cy="4130467"/>
          </a:xfrm>
          <a:prstGeom prst="rect">
            <a:avLst/>
          </a:prstGeom>
        </p:spPr>
      </p:pic>
    </p:spTree>
    <p:extLst>
      <p:ext uri="{BB962C8B-B14F-4D97-AF65-F5344CB8AC3E}">
        <p14:creationId xmlns:p14="http://schemas.microsoft.com/office/powerpoint/2010/main" val="4155748713"/>
      </p:ext>
    </p:extLst>
  </p:cSld>
  <p:clrMapOvr>
    <a:masterClrMapping/>
  </p:clrMapOvr>
  <p:transition spd="med">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477191A-7405-45DB-94D0-CDD292A8FADC}"/>
              </a:ext>
            </a:extLst>
          </p:cNvPr>
          <p:cNvSpPr>
            <a:spLocks noGrp="1"/>
          </p:cNvSpPr>
          <p:nvPr>
            <p:ph type="title"/>
          </p:nvPr>
        </p:nvSpPr>
        <p:spPr>
          <a:xfrm>
            <a:off x="417399" y="482600"/>
            <a:ext cx="8408193" cy="558627"/>
          </a:xfrm>
        </p:spPr>
        <p:txBody>
          <a:bodyPr vert="horz" lIns="91440" tIns="45720" rIns="91440" bIns="45720" rtlCol="0" anchor="ctr">
            <a:normAutofit/>
          </a:bodyPr>
          <a:lstStyle/>
          <a:p>
            <a:pPr algn="ctr"/>
            <a:r>
              <a:rPr lang="en-US" sz="2400" kern="1200">
                <a:latin typeface="+mj-lt"/>
                <a:ea typeface="+mj-ea"/>
                <a:cs typeface="+mj-cs"/>
              </a:rPr>
              <a:t>Create a new collection</a:t>
            </a:r>
          </a:p>
        </p:txBody>
      </p:sp>
      <p:pic>
        <p:nvPicPr>
          <p:cNvPr id="5" name="Content Placeholder 4">
            <a:extLst>
              <a:ext uri="{FF2B5EF4-FFF2-40B4-BE49-F238E27FC236}">
                <a16:creationId xmlns:a16="http://schemas.microsoft.com/office/drawing/2014/main" id="{119E4F2B-6B2D-4606-BDDA-CA778BF26175}"/>
              </a:ext>
            </a:extLst>
          </p:cNvPr>
          <p:cNvPicPr>
            <a:picLocks noGrp="1" noChangeAspect="1"/>
          </p:cNvPicPr>
          <p:nvPr>
            <p:ph sz="half" idx="1"/>
          </p:nvPr>
        </p:nvPicPr>
        <p:blipFill>
          <a:blip r:embed="rId2"/>
          <a:stretch>
            <a:fillRect/>
          </a:stretch>
        </p:blipFill>
        <p:spPr>
          <a:xfrm>
            <a:off x="912456" y="1256420"/>
            <a:ext cx="7319087" cy="3295649"/>
          </a:xfrm>
          <a:prstGeom prst="rect">
            <a:avLst/>
          </a:prstGeom>
        </p:spPr>
      </p:pic>
    </p:spTree>
    <p:extLst>
      <p:ext uri="{BB962C8B-B14F-4D97-AF65-F5344CB8AC3E}">
        <p14:creationId xmlns:p14="http://schemas.microsoft.com/office/powerpoint/2010/main" val="1632949354"/>
      </p:ext>
    </p:extLst>
  </p:cSld>
  <p:clrMapOvr>
    <a:masterClrMapping/>
  </p:clrMapOvr>
  <p:transition spd="med">
    <p:wipe dir="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60F3542-3E81-4DF3-B803-71AA3E2719EA}"/>
              </a:ext>
            </a:extLst>
          </p:cNvPr>
          <p:cNvSpPr>
            <a:spLocks noGrp="1"/>
          </p:cNvSpPr>
          <p:nvPr>
            <p:ph type="title"/>
          </p:nvPr>
        </p:nvSpPr>
        <p:spPr>
          <a:xfrm>
            <a:off x="417399" y="482600"/>
            <a:ext cx="8408193" cy="558627"/>
          </a:xfrm>
        </p:spPr>
        <p:txBody>
          <a:bodyPr vert="horz" lIns="91440" tIns="45720" rIns="91440" bIns="45720" rtlCol="0" anchor="ctr">
            <a:normAutofit/>
          </a:bodyPr>
          <a:lstStyle/>
          <a:p>
            <a:pPr algn="ctr"/>
            <a:r>
              <a:rPr lang="en-US" sz="2400" kern="1200">
                <a:latin typeface="+mj-lt"/>
                <a:ea typeface="+mj-ea"/>
                <a:cs typeface="+mj-cs"/>
              </a:rPr>
              <a:t>New Collection</a:t>
            </a:r>
          </a:p>
        </p:txBody>
      </p:sp>
      <p:pic>
        <p:nvPicPr>
          <p:cNvPr id="5" name="Content Placeholder 4">
            <a:extLst>
              <a:ext uri="{FF2B5EF4-FFF2-40B4-BE49-F238E27FC236}">
                <a16:creationId xmlns:a16="http://schemas.microsoft.com/office/drawing/2014/main" id="{082D6C1F-6AFE-4225-B8ED-759A72A5E3BA}"/>
              </a:ext>
            </a:extLst>
          </p:cNvPr>
          <p:cNvPicPr>
            <a:picLocks noGrp="1" noChangeAspect="1"/>
          </p:cNvPicPr>
          <p:nvPr>
            <p:ph sz="half" idx="1"/>
          </p:nvPr>
        </p:nvPicPr>
        <p:blipFill>
          <a:blip r:embed="rId2"/>
          <a:stretch>
            <a:fillRect/>
          </a:stretch>
        </p:blipFill>
        <p:spPr>
          <a:xfrm>
            <a:off x="482600" y="1258261"/>
            <a:ext cx="8178799" cy="3291966"/>
          </a:xfrm>
          <a:prstGeom prst="rect">
            <a:avLst/>
          </a:prstGeom>
        </p:spPr>
      </p:pic>
      <p:pic>
        <p:nvPicPr>
          <p:cNvPr id="6" name="Picture 5">
            <a:extLst>
              <a:ext uri="{FF2B5EF4-FFF2-40B4-BE49-F238E27FC236}">
                <a16:creationId xmlns:a16="http://schemas.microsoft.com/office/drawing/2014/main" id="{138B6B77-0E60-4B37-BD2F-3A9A4A95EBD8}"/>
              </a:ext>
            </a:extLst>
          </p:cNvPr>
          <p:cNvPicPr>
            <a:picLocks noChangeAspect="1"/>
          </p:cNvPicPr>
          <p:nvPr/>
        </p:nvPicPr>
        <p:blipFill>
          <a:blip r:embed="rId3"/>
          <a:stretch>
            <a:fillRect/>
          </a:stretch>
        </p:blipFill>
        <p:spPr>
          <a:xfrm>
            <a:off x="5149320" y="3767137"/>
            <a:ext cx="2638425" cy="1266825"/>
          </a:xfrm>
          <a:prstGeom prst="rect">
            <a:avLst/>
          </a:prstGeom>
        </p:spPr>
      </p:pic>
    </p:spTree>
    <p:extLst>
      <p:ext uri="{BB962C8B-B14F-4D97-AF65-F5344CB8AC3E}">
        <p14:creationId xmlns:p14="http://schemas.microsoft.com/office/powerpoint/2010/main" val="3931138655"/>
      </p:ext>
    </p:extLst>
  </p:cSld>
  <p:clrMapOvr>
    <a:masterClrMapping/>
  </p:clrMapOvr>
  <p:transition spd="med">
    <p:wipe dir="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1FA409-0220-4255-ABDE-A23469B91C28}"/>
              </a:ext>
            </a:extLst>
          </p:cNvPr>
          <p:cNvSpPr>
            <a:spLocks noGrp="1"/>
          </p:cNvSpPr>
          <p:nvPr>
            <p:ph type="title"/>
          </p:nvPr>
        </p:nvSpPr>
        <p:spPr>
          <a:xfrm>
            <a:off x="417399" y="482600"/>
            <a:ext cx="8408193" cy="558627"/>
          </a:xfrm>
        </p:spPr>
        <p:txBody>
          <a:bodyPr vert="horz" lIns="91440" tIns="45720" rIns="91440" bIns="45720" rtlCol="0" anchor="ctr">
            <a:normAutofit/>
          </a:bodyPr>
          <a:lstStyle/>
          <a:p>
            <a:pPr algn="ctr"/>
            <a:r>
              <a:rPr lang="en-US" sz="2400" kern="1200">
                <a:latin typeface="+mj-lt"/>
                <a:ea typeface="+mj-ea"/>
                <a:cs typeface="+mj-cs"/>
              </a:rPr>
              <a:t>Add a new request</a:t>
            </a:r>
          </a:p>
        </p:txBody>
      </p:sp>
      <p:pic>
        <p:nvPicPr>
          <p:cNvPr id="5" name="Content Placeholder 4">
            <a:extLst>
              <a:ext uri="{FF2B5EF4-FFF2-40B4-BE49-F238E27FC236}">
                <a16:creationId xmlns:a16="http://schemas.microsoft.com/office/drawing/2014/main" id="{44CC8211-AD7E-46CE-9F51-D5339440ACB6}"/>
              </a:ext>
            </a:extLst>
          </p:cNvPr>
          <p:cNvPicPr>
            <a:picLocks noGrp="1" noChangeAspect="1"/>
          </p:cNvPicPr>
          <p:nvPr>
            <p:ph sz="half" idx="1"/>
          </p:nvPr>
        </p:nvPicPr>
        <p:blipFill>
          <a:blip r:embed="rId2"/>
          <a:stretch>
            <a:fillRect/>
          </a:stretch>
        </p:blipFill>
        <p:spPr>
          <a:xfrm>
            <a:off x="1296046" y="1256420"/>
            <a:ext cx="6551907" cy="3295649"/>
          </a:xfrm>
          <a:prstGeom prst="rect">
            <a:avLst/>
          </a:prstGeom>
        </p:spPr>
      </p:pic>
      <p:sp>
        <p:nvSpPr>
          <p:cNvPr id="8" name="Rectangle 7">
            <a:extLst>
              <a:ext uri="{FF2B5EF4-FFF2-40B4-BE49-F238E27FC236}">
                <a16:creationId xmlns:a16="http://schemas.microsoft.com/office/drawing/2014/main" id="{FA8811C5-71BA-451A-AD22-4B89AE038D09}"/>
              </a:ext>
            </a:extLst>
          </p:cNvPr>
          <p:cNvSpPr/>
          <p:nvPr/>
        </p:nvSpPr>
        <p:spPr>
          <a:xfrm>
            <a:off x="5091289" y="3723391"/>
            <a:ext cx="1388533" cy="327378"/>
          </a:xfrm>
          <a:prstGeom prst="rect">
            <a:avLst/>
          </a:prstGeom>
          <a:noFill/>
          <a:ln w="50800" cmpd="sng">
            <a:solidFill>
              <a:schemeClr val="accent4"/>
            </a:solidFill>
          </a:ln>
          <a:effectLst/>
        </p:spPr>
        <p:txBody>
          <a:bodyPr wrap="square" lIns="182880" tIns="137160" rIns="137160" bIns="137160" rtlCol="0" anchor="ctr">
            <a:noAutofit/>
          </a:bodyPr>
          <a:lstStyle/>
          <a:p>
            <a:pPr algn="ctr">
              <a:lnSpc>
                <a:spcPct val="90000"/>
              </a:lnSpc>
              <a:spcBef>
                <a:spcPts val="600"/>
              </a:spcBef>
              <a:spcAft>
                <a:spcPts val="0"/>
              </a:spcAft>
            </a:pPr>
            <a:endParaRPr lang="de-DE" sz="2000" err="1">
              <a:solidFill>
                <a:schemeClr val="tx2"/>
              </a:solidFill>
              <a:latin typeface="+mn-lt"/>
            </a:endParaRPr>
          </a:p>
        </p:txBody>
      </p:sp>
    </p:spTree>
    <p:extLst>
      <p:ext uri="{BB962C8B-B14F-4D97-AF65-F5344CB8AC3E}">
        <p14:creationId xmlns:p14="http://schemas.microsoft.com/office/powerpoint/2010/main" val="1351499543"/>
      </p:ext>
    </p:extLst>
  </p:cSld>
  <p:clrMapOvr>
    <a:masterClrMapping/>
  </p:clrMapOvr>
  <p:transition spd="med">
    <p:wipe dir="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370F12B-D68B-4459-95D3-B4501B5A49FD}"/>
              </a:ext>
            </a:extLst>
          </p:cNvPr>
          <p:cNvSpPr>
            <a:spLocks noGrp="1"/>
          </p:cNvSpPr>
          <p:nvPr>
            <p:ph type="title"/>
          </p:nvPr>
        </p:nvSpPr>
        <p:spPr>
          <a:xfrm>
            <a:off x="417399" y="482600"/>
            <a:ext cx="8408193" cy="558627"/>
          </a:xfrm>
        </p:spPr>
        <p:txBody>
          <a:bodyPr vert="horz" lIns="91440" tIns="45720" rIns="91440" bIns="45720" rtlCol="0" anchor="ctr">
            <a:normAutofit/>
          </a:bodyPr>
          <a:lstStyle/>
          <a:p>
            <a:pPr algn="ctr"/>
            <a:r>
              <a:rPr lang="en-US" sz="2400" kern="1200">
                <a:latin typeface="+mj-lt"/>
                <a:ea typeface="+mj-ea"/>
                <a:cs typeface="+mj-cs"/>
              </a:rPr>
              <a:t>Your first GET</a:t>
            </a:r>
          </a:p>
        </p:txBody>
      </p:sp>
      <p:pic>
        <p:nvPicPr>
          <p:cNvPr id="5" name="Content Placeholder 4">
            <a:extLst>
              <a:ext uri="{FF2B5EF4-FFF2-40B4-BE49-F238E27FC236}">
                <a16:creationId xmlns:a16="http://schemas.microsoft.com/office/drawing/2014/main" id="{17ED0A39-64E6-4859-91EE-BBCAE2D4EC3F}"/>
              </a:ext>
            </a:extLst>
          </p:cNvPr>
          <p:cNvPicPr>
            <a:picLocks noGrp="1" noChangeAspect="1"/>
          </p:cNvPicPr>
          <p:nvPr>
            <p:ph sz="half" idx="1"/>
          </p:nvPr>
        </p:nvPicPr>
        <p:blipFill>
          <a:blip r:embed="rId2"/>
          <a:stretch>
            <a:fillRect/>
          </a:stretch>
        </p:blipFill>
        <p:spPr>
          <a:xfrm>
            <a:off x="3402044" y="1256420"/>
            <a:ext cx="2339911" cy="3295649"/>
          </a:xfrm>
          <a:prstGeom prst="rect">
            <a:avLst/>
          </a:prstGeom>
        </p:spPr>
      </p:pic>
    </p:spTree>
    <p:extLst>
      <p:ext uri="{BB962C8B-B14F-4D97-AF65-F5344CB8AC3E}">
        <p14:creationId xmlns:p14="http://schemas.microsoft.com/office/powerpoint/2010/main" val="2978546052"/>
      </p:ext>
    </p:extLst>
  </p:cSld>
  <p:clrMapOvr>
    <a:masterClrMapping/>
  </p:clrMapOvr>
  <p:transition spd="med">
    <p:wipe dir="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2855216-2C44-40F6-BB6C-7931108DBF65}"/>
              </a:ext>
            </a:extLst>
          </p:cNvPr>
          <p:cNvSpPr/>
          <p:nvPr/>
        </p:nvSpPr>
        <p:spPr>
          <a:xfrm>
            <a:off x="747767" y="3046320"/>
            <a:ext cx="4926349" cy="461665"/>
          </a:xfrm>
          <a:prstGeom prst="rect">
            <a:avLst/>
          </a:prstGeom>
        </p:spPr>
        <p:txBody>
          <a:bodyPr wrap="none">
            <a:spAutoFit/>
          </a:bodyPr>
          <a:lstStyle/>
          <a:p>
            <a:r>
              <a:rPr lang="de-DE">
                <a:solidFill>
                  <a:schemeClr val="tx2"/>
                </a:solidFill>
              </a:rPr>
              <a:t>https://{{DD}}/api/doc/web_api.json</a:t>
            </a:r>
          </a:p>
        </p:txBody>
      </p:sp>
      <p:sp>
        <p:nvSpPr>
          <p:cNvPr id="2" name="Title 1">
            <a:extLst>
              <a:ext uri="{FF2B5EF4-FFF2-40B4-BE49-F238E27FC236}">
                <a16:creationId xmlns:a16="http://schemas.microsoft.com/office/drawing/2014/main" id="{94AFDA5D-EEED-48AB-A0F9-4B5A13BF47B4}"/>
              </a:ext>
            </a:extLst>
          </p:cNvPr>
          <p:cNvSpPr>
            <a:spLocks noGrp="1"/>
          </p:cNvSpPr>
          <p:nvPr>
            <p:ph type="ctrTitle"/>
          </p:nvPr>
        </p:nvSpPr>
        <p:spPr/>
        <p:txBody>
          <a:bodyPr/>
          <a:lstStyle/>
          <a:p>
            <a:endParaRPr lang="de-DE"/>
          </a:p>
        </p:txBody>
      </p:sp>
      <p:sp>
        <p:nvSpPr>
          <p:cNvPr id="6" name="Subtitle 5">
            <a:extLst>
              <a:ext uri="{FF2B5EF4-FFF2-40B4-BE49-F238E27FC236}">
                <a16:creationId xmlns:a16="http://schemas.microsoft.com/office/drawing/2014/main" id="{80419762-C64D-4CA3-87A2-E8636F735F9A}"/>
              </a:ext>
            </a:extLst>
          </p:cNvPr>
          <p:cNvSpPr>
            <a:spLocks noGrp="1"/>
          </p:cNvSpPr>
          <p:nvPr>
            <p:ph type="subTitle" idx="1"/>
          </p:nvPr>
        </p:nvSpPr>
        <p:spPr>
          <a:xfrm>
            <a:off x="274320" y="2252133"/>
            <a:ext cx="5200791" cy="430887"/>
          </a:xfrm>
        </p:spPr>
        <p:txBody>
          <a:bodyPr/>
          <a:lstStyle/>
          <a:p>
            <a:r>
              <a:rPr lang="en-US" sz="2800" kern="1200" err="1"/>
              <a:t>swaggerfile</a:t>
            </a:r>
            <a:endParaRPr lang="de-DE"/>
          </a:p>
        </p:txBody>
      </p:sp>
      <p:sp>
        <p:nvSpPr>
          <p:cNvPr id="3" name="Rechteck 2">
            <a:extLst>
              <a:ext uri="{FF2B5EF4-FFF2-40B4-BE49-F238E27FC236}">
                <a16:creationId xmlns:a16="http://schemas.microsoft.com/office/drawing/2014/main" id="{9847882D-6B3B-FF47-A0D2-A94FA449F60C}"/>
              </a:ext>
            </a:extLst>
          </p:cNvPr>
          <p:cNvSpPr/>
          <p:nvPr/>
        </p:nvSpPr>
        <p:spPr>
          <a:xfrm>
            <a:off x="0" y="4791728"/>
            <a:ext cx="4572000" cy="276999"/>
          </a:xfrm>
          <a:prstGeom prst="rect">
            <a:avLst/>
          </a:prstGeom>
        </p:spPr>
        <p:txBody>
          <a:bodyPr>
            <a:spAutoFit/>
          </a:bodyPr>
          <a:lstStyle/>
          <a:p>
            <a:r>
              <a:rPr lang="de-DE" sz="1200" dirty="0">
                <a:hlinkClick r:id="rId2"/>
              </a:rPr>
              <a:t>https://mjstealey.github.io/swagger-demo/swagger/</a:t>
            </a:r>
            <a:endParaRPr lang="en-US" sz="1200" dirty="0"/>
          </a:p>
        </p:txBody>
      </p:sp>
    </p:spTree>
    <p:extLst>
      <p:ext uri="{BB962C8B-B14F-4D97-AF65-F5344CB8AC3E}">
        <p14:creationId xmlns:p14="http://schemas.microsoft.com/office/powerpoint/2010/main" val="1688861274"/>
      </p:ext>
    </p:extLst>
  </p:cSld>
  <p:clrMapOvr>
    <a:masterClrMapping/>
  </p:clrMapOvr>
  <p:transition spd="med">
    <p:wipe dir="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1E16FBF-410E-4BE0-8149-0F253D51EEC5}"/>
              </a:ext>
            </a:extLst>
          </p:cNvPr>
          <p:cNvSpPr>
            <a:spLocks noGrp="1"/>
          </p:cNvSpPr>
          <p:nvPr>
            <p:ph type="ctrTitle"/>
          </p:nvPr>
        </p:nvSpPr>
        <p:spPr/>
        <p:txBody>
          <a:bodyPr/>
          <a:lstStyle/>
          <a:p>
            <a:endParaRPr lang="de-DE"/>
          </a:p>
        </p:txBody>
      </p:sp>
      <p:sp>
        <p:nvSpPr>
          <p:cNvPr id="5" name="Rectangle 2">
            <a:extLst>
              <a:ext uri="{FF2B5EF4-FFF2-40B4-BE49-F238E27FC236}">
                <a16:creationId xmlns:a16="http://schemas.microsoft.com/office/drawing/2014/main" id="{8213A943-5F78-490F-A498-2AE7725ED76D}"/>
              </a:ext>
            </a:extLst>
          </p:cNvPr>
          <p:cNvSpPr txBox="1">
            <a:spLocks noChangeArrowheads="1"/>
          </p:cNvSpPr>
          <p:nvPr/>
        </p:nvSpPr>
        <p:spPr>
          <a:xfrm>
            <a:off x="539045" y="1878806"/>
            <a:ext cx="7772400" cy="1385888"/>
          </a:xfrm>
          <a:prstGeom prst="rect">
            <a:avLst/>
          </a:prstGeom>
        </p:spPr>
        <p:txBody>
          <a:bodyPr lIns="0" tIns="0" rIns="0" bIns="0" anchor="t" anchorCtr="0"/>
          <a:lstStyle>
            <a:lvl1pPr algn="l" rtl="0" eaLnBrk="1" fontAlgn="base" hangingPunct="1">
              <a:lnSpc>
                <a:spcPct val="100000"/>
              </a:lnSpc>
              <a:spcBef>
                <a:spcPct val="0"/>
              </a:spcBef>
              <a:spcAft>
                <a:spcPct val="0"/>
              </a:spcAft>
              <a:defRPr sz="2800" b="0" cap="all" baseline="0">
                <a:solidFill>
                  <a:schemeClr val="tx2"/>
                </a:solidFill>
                <a:latin typeface="+mj-lt"/>
                <a:ea typeface="Museo Sans For Dell" panose="02000000000000000000" pitchFamily="2" charset="0"/>
                <a:cs typeface="Verdana"/>
              </a:defRPr>
            </a:lvl1pPr>
            <a:lvl2pPr algn="l" rtl="0" eaLnBrk="1" fontAlgn="base" hangingPunct="1">
              <a:lnSpc>
                <a:spcPct val="80000"/>
              </a:lnSpc>
              <a:spcBef>
                <a:spcPct val="0"/>
              </a:spcBef>
              <a:spcAft>
                <a:spcPct val="0"/>
              </a:spcAft>
              <a:defRPr sz="3200" b="1">
                <a:solidFill>
                  <a:schemeClr val="accent1"/>
                </a:solidFill>
                <a:latin typeface="Arial Black" pitchFamily="34" charset="0"/>
              </a:defRPr>
            </a:lvl2pPr>
            <a:lvl3pPr algn="l" rtl="0" eaLnBrk="1" fontAlgn="base" hangingPunct="1">
              <a:lnSpc>
                <a:spcPct val="80000"/>
              </a:lnSpc>
              <a:spcBef>
                <a:spcPct val="0"/>
              </a:spcBef>
              <a:spcAft>
                <a:spcPct val="0"/>
              </a:spcAft>
              <a:defRPr sz="3200" b="1">
                <a:solidFill>
                  <a:schemeClr val="accent1"/>
                </a:solidFill>
                <a:latin typeface="Arial Black" pitchFamily="34" charset="0"/>
              </a:defRPr>
            </a:lvl3pPr>
            <a:lvl4pPr algn="l" rtl="0" eaLnBrk="1" fontAlgn="base" hangingPunct="1">
              <a:lnSpc>
                <a:spcPct val="80000"/>
              </a:lnSpc>
              <a:spcBef>
                <a:spcPct val="0"/>
              </a:spcBef>
              <a:spcAft>
                <a:spcPct val="0"/>
              </a:spcAft>
              <a:defRPr sz="3200" b="1">
                <a:solidFill>
                  <a:schemeClr val="accent1"/>
                </a:solidFill>
                <a:latin typeface="Arial Black" pitchFamily="34" charset="0"/>
              </a:defRPr>
            </a:lvl4pPr>
            <a:lvl5pPr algn="l" rtl="0" eaLnBrk="1" fontAlgn="base" hangingPunct="1">
              <a:lnSpc>
                <a:spcPct val="80000"/>
              </a:lnSpc>
              <a:spcBef>
                <a:spcPct val="0"/>
              </a:spcBef>
              <a:spcAft>
                <a:spcPct val="0"/>
              </a:spcAft>
              <a:defRPr sz="3200" b="1">
                <a:solidFill>
                  <a:schemeClr val="accent1"/>
                </a:solidFill>
                <a:latin typeface="Arial Black" pitchFamily="34" charset="0"/>
              </a:defRPr>
            </a:lvl5pPr>
            <a:lvl6pPr marL="457200" algn="l" rtl="0" eaLnBrk="1" fontAlgn="base" hangingPunct="1">
              <a:lnSpc>
                <a:spcPct val="70000"/>
              </a:lnSpc>
              <a:spcBef>
                <a:spcPct val="0"/>
              </a:spcBef>
              <a:spcAft>
                <a:spcPct val="0"/>
              </a:spcAft>
              <a:defRPr sz="4400" b="1">
                <a:solidFill>
                  <a:schemeClr val="accent1"/>
                </a:solidFill>
                <a:latin typeface="Arial Black" pitchFamily="34" charset="0"/>
              </a:defRPr>
            </a:lvl6pPr>
            <a:lvl7pPr marL="914400" algn="l" rtl="0" eaLnBrk="1" fontAlgn="base" hangingPunct="1">
              <a:lnSpc>
                <a:spcPct val="70000"/>
              </a:lnSpc>
              <a:spcBef>
                <a:spcPct val="0"/>
              </a:spcBef>
              <a:spcAft>
                <a:spcPct val="0"/>
              </a:spcAft>
              <a:defRPr sz="4400" b="1">
                <a:solidFill>
                  <a:schemeClr val="accent1"/>
                </a:solidFill>
                <a:latin typeface="Arial Black" pitchFamily="34" charset="0"/>
              </a:defRPr>
            </a:lvl7pPr>
            <a:lvl8pPr marL="1371600" algn="l" rtl="0" eaLnBrk="1" fontAlgn="base" hangingPunct="1">
              <a:lnSpc>
                <a:spcPct val="70000"/>
              </a:lnSpc>
              <a:spcBef>
                <a:spcPct val="0"/>
              </a:spcBef>
              <a:spcAft>
                <a:spcPct val="0"/>
              </a:spcAft>
              <a:defRPr sz="4400" b="1">
                <a:solidFill>
                  <a:schemeClr val="accent1"/>
                </a:solidFill>
                <a:latin typeface="Arial Black" pitchFamily="34" charset="0"/>
              </a:defRPr>
            </a:lvl8pPr>
            <a:lvl9pPr marL="1828800" algn="l" rtl="0" eaLnBrk="1" fontAlgn="base" hangingPunct="1">
              <a:lnSpc>
                <a:spcPct val="70000"/>
              </a:lnSpc>
              <a:spcBef>
                <a:spcPct val="0"/>
              </a:spcBef>
              <a:spcAft>
                <a:spcPct val="0"/>
              </a:spcAft>
              <a:defRPr sz="4400" b="1">
                <a:solidFill>
                  <a:schemeClr val="accent1"/>
                </a:solidFill>
                <a:latin typeface="Arial Black" pitchFamily="34" charset="0"/>
              </a:defRPr>
            </a:lvl9pPr>
          </a:lstStyle>
          <a:p>
            <a:r>
              <a:rPr lang="en-US" altLang="de-DE" sz="4400" b="1" cap="none" err="1">
                <a:solidFill>
                  <a:schemeClr val="bg1"/>
                </a:solidFill>
                <a:latin typeface="Arial" panose="020B0604020202020204" pitchFamily="34" charset="0"/>
                <a:cs typeface="Arial" panose="020B0604020202020204" pitchFamily="34" charset="0"/>
              </a:rPr>
              <a:t>ReST</a:t>
            </a:r>
            <a:r>
              <a:rPr lang="en-US" altLang="de-DE" sz="4400" b="1" cap="none">
                <a:solidFill>
                  <a:schemeClr val="bg1"/>
                </a:solidFill>
                <a:latin typeface="Arial" panose="020B0604020202020204" pitchFamily="34" charset="0"/>
                <a:cs typeface="Arial" panose="020B0604020202020204" pitchFamily="34" charset="0"/>
              </a:rPr>
              <a:t> -  </a:t>
            </a:r>
            <a:r>
              <a:rPr lang="en-US" altLang="de-DE" sz="4400" b="1" cap="none">
                <a:solidFill>
                  <a:srgbClr val="FF0000"/>
                </a:solidFill>
                <a:latin typeface="Arial" panose="020B0604020202020204" pitchFamily="34" charset="0"/>
                <a:cs typeface="Arial" panose="020B0604020202020204" pitchFamily="34" charset="0"/>
              </a:rPr>
              <a:t>Re</a:t>
            </a:r>
            <a:r>
              <a:rPr lang="en-US" altLang="de-DE" sz="4400" b="1" cap="none">
                <a:solidFill>
                  <a:schemeClr val="bg1"/>
                </a:solidFill>
                <a:latin typeface="Arial" panose="020B0604020202020204" pitchFamily="34" charset="0"/>
                <a:cs typeface="Arial" panose="020B0604020202020204" pitchFamily="34" charset="0"/>
              </a:rPr>
              <a:t>presentational </a:t>
            </a:r>
            <a:r>
              <a:rPr lang="en-US" altLang="de-DE" sz="4400" b="1" cap="none">
                <a:solidFill>
                  <a:srgbClr val="FF0000"/>
                </a:solidFill>
                <a:latin typeface="Arial" panose="020B0604020202020204" pitchFamily="34" charset="0"/>
                <a:cs typeface="Arial" panose="020B0604020202020204" pitchFamily="34" charset="0"/>
              </a:rPr>
              <a:t>S</a:t>
            </a:r>
            <a:r>
              <a:rPr lang="en-US" altLang="de-DE" sz="4400" b="1" cap="none">
                <a:solidFill>
                  <a:schemeClr val="bg1"/>
                </a:solidFill>
                <a:latin typeface="Arial" panose="020B0604020202020204" pitchFamily="34" charset="0"/>
                <a:cs typeface="Arial" panose="020B0604020202020204" pitchFamily="34" charset="0"/>
              </a:rPr>
              <a:t>tate </a:t>
            </a:r>
            <a:r>
              <a:rPr lang="en-US" altLang="de-DE" sz="4400" b="1" cap="none">
                <a:solidFill>
                  <a:srgbClr val="FF0000"/>
                </a:solidFill>
                <a:latin typeface="Arial" panose="020B0604020202020204" pitchFamily="34" charset="0"/>
                <a:cs typeface="Arial" panose="020B0604020202020204" pitchFamily="34" charset="0"/>
              </a:rPr>
              <a:t>T</a:t>
            </a:r>
            <a:r>
              <a:rPr lang="en-US" altLang="de-DE" sz="4400" b="1" cap="none">
                <a:solidFill>
                  <a:schemeClr val="bg1"/>
                </a:solidFill>
                <a:latin typeface="Arial" panose="020B0604020202020204" pitchFamily="34" charset="0"/>
                <a:cs typeface="Arial" panose="020B0604020202020204" pitchFamily="34" charset="0"/>
              </a:rPr>
              <a:t>ransfer </a:t>
            </a:r>
          </a:p>
        </p:txBody>
      </p:sp>
    </p:spTree>
    <p:extLst>
      <p:ext uri="{BB962C8B-B14F-4D97-AF65-F5344CB8AC3E}">
        <p14:creationId xmlns:p14="http://schemas.microsoft.com/office/powerpoint/2010/main" val="1821504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CDD2768C-EC23-674E-BEE1-437FBEDB6008}"/>
              </a:ext>
            </a:extLst>
          </p:cNvPr>
          <p:cNvSpPr>
            <a:spLocks noGrp="1"/>
          </p:cNvSpPr>
          <p:nvPr>
            <p:ph type="title"/>
          </p:nvPr>
        </p:nvSpPr>
        <p:spPr/>
        <p:txBody>
          <a:bodyPr/>
          <a:lstStyle/>
          <a:p>
            <a:r>
              <a:rPr lang="de-DE" cap="all" dirty="0"/>
              <a:t>WHAT IS SWAGGER?</a:t>
            </a:r>
            <a:br>
              <a:rPr lang="de-DE" cap="all" dirty="0"/>
            </a:br>
            <a:endParaRPr lang="en-US" dirty="0"/>
          </a:p>
        </p:txBody>
      </p:sp>
      <p:sp>
        <p:nvSpPr>
          <p:cNvPr id="5" name="Inhaltsplatzhalter 4">
            <a:extLst>
              <a:ext uri="{FF2B5EF4-FFF2-40B4-BE49-F238E27FC236}">
                <a16:creationId xmlns:a16="http://schemas.microsoft.com/office/drawing/2014/main" id="{EC21C964-247C-DA4A-A520-5595C35D108C}"/>
              </a:ext>
            </a:extLst>
          </p:cNvPr>
          <p:cNvSpPr>
            <a:spLocks noGrp="1"/>
          </p:cNvSpPr>
          <p:nvPr>
            <p:ph sz="half" idx="1"/>
          </p:nvPr>
        </p:nvSpPr>
        <p:spPr/>
        <p:txBody>
          <a:bodyPr>
            <a:normAutofit/>
          </a:bodyPr>
          <a:lstStyle/>
          <a:p>
            <a:r>
              <a:rPr lang="de-DE" dirty="0" err="1"/>
              <a:t>describe</a:t>
            </a:r>
            <a:r>
              <a:rPr lang="de-DE" dirty="0"/>
              <a:t> </a:t>
            </a:r>
            <a:r>
              <a:rPr lang="de-DE" dirty="0" err="1"/>
              <a:t>the</a:t>
            </a:r>
            <a:r>
              <a:rPr lang="de-DE" dirty="0"/>
              <a:t> </a:t>
            </a:r>
            <a:r>
              <a:rPr lang="de-DE" dirty="0" err="1"/>
              <a:t>structure</a:t>
            </a:r>
            <a:r>
              <a:rPr lang="de-DE" dirty="0"/>
              <a:t> </a:t>
            </a:r>
            <a:r>
              <a:rPr lang="de-DE" dirty="0" err="1"/>
              <a:t>of</a:t>
            </a:r>
            <a:r>
              <a:rPr lang="de-DE" dirty="0"/>
              <a:t> </a:t>
            </a:r>
            <a:r>
              <a:rPr lang="de-DE" dirty="0" err="1"/>
              <a:t>your</a:t>
            </a:r>
            <a:r>
              <a:rPr lang="de-DE" dirty="0"/>
              <a:t> APIs </a:t>
            </a:r>
          </a:p>
          <a:p>
            <a:r>
              <a:rPr lang="de-DE" dirty="0" err="1"/>
              <a:t>ability</a:t>
            </a:r>
            <a:r>
              <a:rPr lang="de-DE" dirty="0"/>
              <a:t> </a:t>
            </a:r>
            <a:r>
              <a:rPr lang="de-DE" dirty="0" err="1"/>
              <a:t>of</a:t>
            </a:r>
            <a:r>
              <a:rPr lang="de-DE" dirty="0"/>
              <a:t> APIs </a:t>
            </a:r>
            <a:r>
              <a:rPr lang="de-DE" dirty="0" err="1"/>
              <a:t>to</a:t>
            </a:r>
            <a:r>
              <a:rPr lang="de-DE" dirty="0"/>
              <a:t> </a:t>
            </a:r>
            <a:r>
              <a:rPr lang="de-DE" dirty="0" err="1"/>
              <a:t>describe</a:t>
            </a:r>
            <a:r>
              <a:rPr lang="de-DE" dirty="0"/>
              <a:t> </a:t>
            </a:r>
            <a:r>
              <a:rPr lang="de-DE" dirty="0" err="1"/>
              <a:t>their</a:t>
            </a:r>
            <a:r>
              <a:rPr lang="de-DE" dirty="0"/>
              <a:t> </a:t>
            </a:r>
            <a:r>
              <a:rPr lang="de-DE" dirty="0" err="1"/>
              <a:t>own</a:t>
            </a:r>
            <a:r>
              <a:rPr lang="de-DE" dirty="0"/>
              <a:t> </a:t>
            </a:r>
            <a:r>
              <a:rPr lang="de-DE" dirty="0" err="1"/>
              <a:t>structure</a:t>
            </a:r>
            <a:r>
              <a:rPr lang="de-DE" dirty="0"/>
              <a:t> </a:t>
            </a:r>
          </a:p>
          <a:p>
            <a:r>
              <a:rPr lang="de-DE" dirty="0" err="1"/>
              <a:t>What</a:t>
            </a:r>
            <a:r>
              <a:rPr lang="de-DE" dirty="0"/>
              <a:t> </a:t>
            </a:r>
            <a:r>
              <a:rPr lang="de-DE" dirty="0" err="1"/>
              <a:t>are</a:t>
            </a:r>
            <a:r>
              <a:rPr lang="de-DE" dirty="0"/>
              <a:t> all </a:t>
            </a:r>
            <a:r>
              <a:rPr lang="de-DE" dirty="0" err="1"/>
              <a:t>the</a:t>
            </a:r>
            <a:r>
              <a:rPr lang="de-DE" dirty="0"/>
              <a:t> </a:t>
            </a:r>
            <a:r>
              <a:rPr lang="de-DE" dirty="0" err="1"/>
              <a:t>operations</a:t>
            </a:r>
            <a:r>
              <a:rPr lang="de-DE" dirty="0"/>
              <a:t> </a:t>
            </a:r>
            <a:r>
              <a:rPr lang="de-DE" dirty="0" err="1"/>
              <a:t>that</a:t>
            </a:r>
            <a:r>
              <a:rPr lang="de-DE" dirty="0"/>
              <a:t> </a:t>
            </a:r>
            <a:r>
              <a:rPr lang="de-DE" dirty="0" err="1"/>
              <a:t>your</a:t>
            </a:r>
            <a:r>
              <a:rPr lang="de-DE" dirty="0"/>
              <a:t> API </a:t>
            </a:r>
            <a:r>
              <a:rPr lang="de-DE" dirty="0" err="1"/>
              <a:t>supports</a:t>
            </a:r>
            <a:r>
              <a:rPr lang="de-DE" dirty="0"/>
              <a:t>?</a:t>
            </a:r>
          </a:p>
          <a:p>
            <a:r>
              <a:rPr lang="de-DE" dirty="0" err="1"/>
              <a:t>What</a:t>
            </a:r>
            <a:r>
              <a:rPr lang="de-DE" dirty="0"/>
              <a:t> </a:t>
            </a:r>
            <a:r>
              <a:rPr lang="de-DE" dirty="0" err="1"/>
              <a:t>are</a:t>
            </a:r>
            <a:r>
              <a:rPr lang="de-DE" dirty="0"/>
              <a:t> </a:t>
            </a:r>
            <a:r>
              <a:rPr lang="de-DE" dirty="0" err="1"/>
              <a:t>your</a:t>
            </a:r>
            <a:r>
              <a:rPr lang="de-DE" dirty="0"/>
              <a:t> </a:t>
            </a:r>
            <a:r>
              <a:rPr lang="de-DE" dirty="0" err="1"/>
              <a:t>API’s</a:t>
            </a:r>
            <a:r>
              <a:rPr lang="de-DE" dirty="0"/>
              <a:t> </a:t>
            </a:r>
            <a:r>
              <a:rPr lang="de-DE" dirty="0" err="1"/>
              <a:t>parameters</a:t>
            </a:r>
            <a:r>
              <a:rPr lang="de-DE" dirty="0"/>
              <a:t> </a:t>
            </a:r>
            <a:r>
              <a:rPr lang="de-DE" dirty="0" err="1"/>
              <a:t>and</a:t>
            </a:r>
            <a:r>
              <a:rPr lang="de-DE" dirty="0"/>
              <a:t> </a:t>
            </a:r>
            <a:r>
              <a:rPr lang="de-DE" dirty="0" err="1"/>
              <a:t>what</a:t>
            </a:r>
            <a:r>
              <a:rPr lang="de-DE" dirty="0"/>
              <a:t> </a:t>
            </a:r>
            <a:r>
              <a:rPr lang="de-DE" dirty="0" err="1"/>
              <a:t>does</a:t>
            </a:r>
            <a:r>
              <a:rPr lang="de-DE" dirty="0"/>
              <a:t> </a:t>
            </a:r>
            <a:r>
              <a:rPr lang="de-DE" dirty="0" err="1"/>
              <a:t>it</a:t>
            </a:r>
            <a:r>
              <a:rPr lang="de-DE" dirty="0"/>
              <a:t> </a:t>
            </a:r>
            <a:r>
              <a:rPr lang="de-DE" dirty="0" err="1"/>
              <a:t>return</a:t>
            </a:r>
            <a:r>
              <a:rPr lang="de-DE" dirty="0"/>
              <a:t>?</a:t>
            </a:r>
          </a:p>
          <a:p>
            <a:r>
              <a:rPr lang="de-DE" dirty="0" err="1"/>
              <a:t>Does</a:t>
            </a:r>
            <a:r>
              <a:rPr lang="de-DE" dirty="0"/>
              <a:t> </a:t>
            </a:r>
            <a:r>
              <a:rPr lang="de-DE" dirty="0" err="1"/>
              <a:t>your</a:t>
            </a:r>
            <a:r>
              <a:rPr lang="de-DE" dirty="0"/>
              <a:t> API </a:t>
            </a:r>
            <a:r>
              <a:rPr lang="de-DE" dirty="0" err="1"/>
              <a:t>need</a:t>
            </a:r>
            <a:r>
              <a:rPr lang="de-DE" dirty="0"/>
              <a:t> </a:t>
            </a:r>
            <a:r>
              <a:rPr lang="de-DE" dirty="0" err="1"/>
              <a:t>some</a:t>
            </a:r>
            <a:r>
              <a:rPr lang="de-DE" dirty="0"/>
              <a:t> </a:t>
            </a:r>
            <a:r>
              <a:rPr lang="de-DE" dirty="0" err="1"/>
              <a:t>authorization</a:t>
            </a:r>
            <a:r>
              <a:rPr lang="de-DE" dirty="0"/>
              <a:t>?</a:t>
            </a:r>
          </a:p>
          <a:p>
            <a:r>
              <a:rPr lang="de-DE" dirty="0" err="1"/>
              <a:t>And</a:t>
            </a:r>
            <a:r>
              <a:rPr lang="de-DE" dirty="0"/>
              <a:t> </a:t>
            </a:r>
            <a:r>
              <a:rPr lang="de-DE" dirty="0" err="1"/>
              <a:t>even</a:t>
            </a:r>
            <a:r>
              <a:rPr lang="de-DE" dirty="0"/>
              <a:t> </a:t>
            </a:r>
            <a:r>
              <a:rPr lang="de-DE" dirty="0" err="1"/>
              <a:t>fun</a:t>
            </a:r>
            <a:r>
              <a:rPr lang="de-DE" dirty="0"/>
              <a:t> </a:t>
            </a:r>
            <a:r>
              <a:rPr lang="de-DE" dirty="0" err="1"/>
              <a:t>things</a:t>
            </a:r>
            <a:r>
              <a:rPr lang="de-DE" dirty="0"/>
              <a:t> like </a:t>
            </a:r>
            <a:r>
              <a:rPr lang="de-DE" dirty="0" err="1"/>
              <a:t>terms</a:t>
            </a:r>
            <a:r>
              <a:rPr lang="de-DE" dirty="0"/>
              <a:t>, </a:t>
            </a:r>
            <a:r>
              <a:rPr lang="de-DE" dirty="0" err="1"/>
              <a:t>contact</a:t>
            </a:r>
            <a:r>
              <a:rPr lang="de-DE" dirty="0"/>
              <a:t> </a:t>
            </a:r>
            <a:r>
              <a:rPr lang="de-DE" dirty="0" err="1"/>
              <a:t>information</a:t>
            </a:r>
            <a:r>
              <a:rPr lang="de-DE" dirty="0"/>
              <a:t> </a:t>
            </a:r>
            <a:r>
              <a:rPr lang="de-DE" dirty="0" err="1"/>
              <a:t>and</a:t>
            </a:r>
            <a:r>
              <a:rPr lang="de-DE" dirty="0"/>
              <a:t> </a:t>
            </a:r>
            <a:r>
              <a:rPr lang="de-DE" dirty="0" err="1"/>
              <a:t>license</a:t>
            </a:r>
            <a:r>
              <a:rPr lang="de-DE" dirty="0"/>
              <a:t> </a:t>
            </a:r>
            <a:r>
              <a:rPr lang="de-DE" dirty="0" err="1"/>
              <a:t>to</a:t>
            </a:r>
            <a:r>
              <a:rPr lang="de-DE" dirty="0"/>
              <a:t> </a:t>
            </a:r>
            <a:r>
              <a:rPr lang="de-DE" dirty="0" err="1"/>
              <a:t>use</a:t>
            </a:r>
            <a:r>
              <a:rPr lang="de-DE" dirty="0"/>
              <a:t> </a:t>
            </a:r>
            <a:r>
              <a:rPr lang="de-DE" dirty="0" err="1"/>
              <a:t>the</a:t>
            </a:r>
            <a:r>
              <a:rPr lang="de-DE" dirty="0"/>
              <a:t> API.</a:t>
            </a:r>
          </a:p>
          <a:p>
            <a:endParaRPr lang="en-US" dirty="0"/>
          </a:p>
        </p:txBody>
      </p:sp>
    </p:spTree>
    <p:extLst>
      <p:ext uri="{BB962C8B-B14F-4D97-AF65-F5344CB8AC3E}">
        <p14:creationId xmlns:p14="http://schemas.microsoft.com/office/powerpoint/2010/main" val="1214410334"/>
      </p:ext>
    </p:extLst>
  </p:cSld>
  <p:clrMapOvr>
    <a:masterClrMapping/>
  </p:clrMapOvr>
  <p:transition spd="med">
    <p:wipe dir="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3A221B9-4446-4E4B-A38F-732D1FFF03C2}"/>
              </a:ext>
            </a:extLst>
          </p:cNvPr>
          <p:cNvSpPr>
            <a:spLocks noGrp="1"/>
          </p:cNvSpPr>
          <p:nvPr>
            <p:ph type="ctrTitle"/>
          </p:nvPr>
        </p:nvSpPr>
        <p:spPr/>
        <p:txBody>
          <a:bodyPr/>
          <a:lstStyle/>
          <a:p>
            <a:endParaRPr lang="de-DE"/>
          </a:p>
        </p:txBody>
      </p:sp>
      <p:pic>
        <p:nvPicPr>
          <p:cNvPr id="2" name="Grafik 1">
            <a:extLst>
              <a:ext uri="{FF2B5EF4-FFF2-40B4-BE49-F238E27FC236}">
                <a16:creationId xmlns:a16="http://schemas.microsoft.com/office/drawing/2014/main" id="{7CEDE487-D95D-154A-BF02-7856A1837A2D}"/>
              </a:ext>
            </a:extLst>
          </p:cNvPr>
          <p:cNvPicPr>
            <a:picLocks noChangeAspect="1"/>
          </p:cNvPicPr>
          <p:nvPr/>
        </p:nvPicPr>
        <p:blipFill>
          <a:blip r:embed="rId2"/>
          <a:stretch>
            <a:fillRect/>
          </a:stretch>
        </p:blipFill>
        <p:spPr>
          <a:xfrm>
            <a:off x="103724" y="60960"/>
            <a:ext cx="7125167" cy="5143500"/>
          </a:xfrm>
          <a:prstGeom prst="rect">
            <a:avLst/>
          </a:prstGeom>
        </p:spPr>
      </p:pic>
    </p:spTree>
    <p:extLst>
      <p:ext uri="{BB962C8B-B14F-4D97-AF65-F5344CB8AC3E}">
        <p14:creationId xmlns:p14="http://schemas.microsoft.com/office/powerpoint/2010/main" val="38667779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2855216-2C44-40F6-BB6C-7931108DBF65}"/>
              </a:ext>
            </a:extLst>
          </p:cNvPr>
          <p:cNvSpPr/>
          <p:nvPr/>
        </p:nvSpPr>
        <p:spPr>
          <a:xfrm>
            <a:off x="437929" y="3939893"/>
            <a:ext cx="3041217" cy="461665"/>
          </a:xfrm>
          <a:prstGeom prst="rect">
            <a:avLst/>
          </a:prstGeom>
        </p:spPr>
        <p:txBody>
          <a:bodyPr wrap="none">
            <a:spAutoFit/>
          </a:bodyPr>
          <a:lstStyle/>
          <a:p>
            <a:r>
              <a:rPr lang="de-DE">
                <a:solidFill>
                  <a:schemeClr val="tx2"/>
                </a:solidFill>
              </a:rPr>
              <a:t>https:/{{DD}}/</a:t>
            </a:r>
            <a:r>
              <a:rPr lang="de-DE" err="1">
                <a:solidFill>
                  <a:schemeClr val="tx2"/>
                </a:solidFill>
              </a:rPr>
              <a:t>api</a:t>
            </a:r>
            <a:r>
              <a:rPr lang="de-DE">
                <a:solidFill>
                  <a:schemeClr val="tx2"/>
                </a:solidFill>
              </a:rPr>
              <a:t>/</a:t>
            </a:r>
            <a:r>
              <a:rPr lang="de-DE" err="1">
                <a:solidFill>
                  <a:schemeClr val="tx2"/>
                </a:solidFill>
              </a:rPr>
              <a:t>doc</a:t>
            </a:r>
            <a:r>
              <a:rPr lang="de-DE">
                <a:solidFill>
                  <a:schemeClr val="tx2"/>
                </a:solidFill>
              </a:rPr>
              <a:t>/</a:t>
            </a:r>
          </a:p>
        </p:txBody>
      </p:sp>
      <p:sp>
        <p:nvSpPr>
          <p:cNvPr id="2" name="Title 1">
            <a:extLst>
              <a:ext uri="{FF2B5EF4-FFF2-40B4-BE49-F238E27FC236}">
                <a16:creationId xmlns:a16="http://schemas.microsoft.com/office/drawing/2014/main" id="{11835BE6-D50E-443D-97C7-C3961F5A1607}"/>
              </a:ext>
            </a:extLst>
          </p:cNvPr>
          <p:cNvSpPr>
            <a:spLocks noGrp="1"/>
          </p:cNvSpPr>
          <p:nvPr>
            <p:ph type="ctrTitle"/>
          </p:nvPr>
        </p:nvSpPr>
        <p:spPr/>
        <p:txBody>
          <a:bodyPr/>
          <a:lstStyle/>
          <a:p>
            <a:endParaRPr lang="de-DE"/>
          </a:p>
        </p:txBody>
      </p:sp>
      <p:sp>
        <p:nvSpPr>
          <p:cNvPr id="6" name="Subtitle 5">
            <a:extLst>
              <a:ext uri="{FF2B5EF4-FFF2-40B4-BE49-F238E27FC236}">
                <a16:creationId xmlns:a16="http://schemas.microsoft.com/office/drawing/2014/main" id="{80419762-C64D-4CA3-87A2-E8636F735F9A}"/>
              </a:ext>
            </a:extLst>
          </p:cNvPr>
          <p:cNvSpPr>
            <a:spLocks noGrp="1"/>
          </p:cNvSpPr>
          <p:nvPr>
            <p:ph type="subTitle" idx="1"/>
          </p:nvPr>
        </p:nvSpPr>
        <p:spPr>
          <a:xfrm>
            <a:off x="274320" y="2252133"/>
            <a:ext cx="5200791" cy="430887"/>
          </a:xfrm>
        </p:spPr>
        <p:txBody>
          <a:bodyPr/>
          <a:lstStyle/>
          <a:p>
            <a:r>
              <a:rPr lang="en-US" sz="2800" kern="1200"/>
              <a:t>Test Client</a:t>
            </a:r>
            <a:endParaRPr lang="de-DE"/>
          </a:p>
        </p:txBody>
      </p:sp>
    </p:spTree>
    <p:extLst>
      <p:ext uri="{BB962C8B-B14F-4D97-AF65-F5344CB8AC3E}">
        <p14:creationId xmlns:p14="http://schemas.microsoft.com/office/powerpoint/2010/main" val="511105537"/>
      </p:ext>
    </p:extLst>
  </p:cSld>
  <p:clrMapOvr>
    <a:masterClrMapping/>
  </p:clrMapOvr>
  <p:transition spd="med">
    <p:wipe dir="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4D04F1-FA13-4B5C-A46C-2BDF6A72641E}"/>
              </a:ext>
            </a:extLst>
          </p:cNvPr>
          <p:cNvSpPr>
            <a:spLocks noGrp="1"/>
          </p:cNvSpPr>
          <p:nvPr>
            <p:ph type="ctrTitle"/>
          </p:nvPr>
        </p:nvSpPr>
        <p:spPr/>
        <p:txBody>
          <a:bodyPr/>
          <a:lstStyle/>
          <a:p>
            <a:endParaRPr lang="de-DE"/>
          </a:p>
        </p:txBody>
      </p:sp>
      <p:pic>
        <p:nvPicPr>
          <p:cNvPr id="4" name="Grafik 3">
            <a:extLst>
              <a:ext uri="{FF2B5EF4-FFF2-40B4-BE49-F238E27FC236}">
                <a16:creationId xmlns:a16="http://schemas.microsoft.com/office/drawing/2014/main" id="{DF99D887-9E10-1B49-A728-A52C0CDA1171}"/>
              </a:ext>
            </a:extLst>
          </p:cNvPr>
          <p:cNvPicPr>
            <a:picLocks noChangeAspect="1"/>
          </p:cNvPicPr>
          <p:nvPr/>
        </p:nvPicPr>
        <p:blipFill>
          <a:blip r:embed="rId2"/>
          <a:stretch>
            <a:fillRect/>
          </a:stretch>
        </p:blipFill>
        <p:spPr>
          <a:xfrm>
            <a:off x="63223" y="68911"/>
            <a:ext cx="7559815" cy="5143500"/>
          </a:xfrm>
          <a:prstGeom prst="rect">
            <a:avLst/>
          </a:prstGeom>
        </p:spPr>
      </p:pic>
      <p:sp>
        <p:nvSpPr>
          <p:cNvPr id="3" name="Subtitle 2">
            <a:extLst>
              <a:ext uri="{FF2B5EF4-FFF2-40B4-BE49-F238E27FC236}">
                <a16:creationId xmlns:a16="http://schemas.microsoft.com/office/drawing/2014/main" id="{30F8466B-EA69-45E4-A286-D3E2A676E255}"/>
              </a:ext>
            </a:extLst>
          </p:cNvPr>
          <p:cNvSpPr>
            <a:spLocks noGrp="1"/>
          </p:cNvSpPr>
          <p:nvPr>
            <p:ph type="subTitle" idx="1"/>
          </p:nvPr>
        </p:nvSpPr>
        <p:spPr/>
        <p:txBody>
          <a:bodyPr/>
          <a:lstStyle/>
          <a:p>
            <a:endParaRPr lang="de-DE"/>
          </a:p>
        </p:txBody>
      </p:sp>
    </p:spTree>
    <p:extLst>
      <p:ext uri="{BB962C8B-B14F-4D97-AF65-F5344CB8AC3E}">
        <p14:creationId xmlns:p14="http://schemas.microsoft.com/office/powerpoint/2010/main" val="1272797053"/>
      </p:ext>
    </p:extLst>
  </p:cSld>
  <p:clrMapOvr>
    <a:masterClrMapping/>
  </p:clrMapOvr>
  <p:transition spd="med">
    <p:wipe dir="r"/>
  </p:transition>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BA6F8F-D970-49AA-85D1-85215564A3F5}"/>
              </a:ext>
            </a:extLst>
          </p:cNvPr>
          <p:cNvSpPr>
            <a:spLocks noGrp="1"/>
          </p:cNvSpPr>
          <p:nvPr>
            <p:ph type="ctrTitle"/>
          </p:nvPr>
        </p:nvSpPr>
        <p:spPr/>
        <p:txBody>
          <a:bodyPr vert="horz" lIns="91440" tIns="45720" rIns="91440" bIns="45720" rtlCol="0" anchor="t">
            <a:normAutofit/>
          </a:bodyPr>
          <a:lstStyle/>
          <a:p>
            <a:r>
              <a:rPr lang="en-US" sz="3600" kern="1200">
                <a:solidFill>
                  <a:schemeClr val="bg2"/>
                </a:solidFill>
                <a:latin typeface="+mj-lt"/>
                <a:ea typeface="+mj-ea"/>
                <a:cs typeface="+mj-cs"/>
              </a:rPr>
              <a:t>Authentication</a:t>
            </a:r>
          </a:p>
        </p:txBody>
      </p:sp>
      <p:sp>
        <p:nvSpPr>
          <p:cNvPr id="4" name="Untertitel 3">
            <a:extLst>
              <a:ext uri="{FF2B5EF4-FFF2-40B4-BE49-F238E27FC236}">
                <a16:creationId xmlns:a16="http://schemas.microsoft.com/office/drawing/2014/main" id="{34349818-B617-7040-9384-4207C2ADA941}"/>
              </a:ext>
            </a:extLst>
          </p:cNvPr>
          <p:cNvSpPr>
            <a:spLocks noGrp="1"/>
          </p:cNvSpPr>
          <p:nvPr>
            <p:ph type="subTitle" idx="1"/>
          </p:nvPr>
        </p:nvSpPr>
        <p:spPr/>
        <p:txBody>
          <a:bodyPr/>
          <a:lstStyle/>
          <a:p>
            <a:endParaRPr lang="en-US"/>
          </a:p>
        </p:txBody>
      </p:sp>
      <p:sp>
        <p:nvSpPr>
          <p:cNvPr id="7" name="Title 1">
            <a:extLst>
              <a:ext uri="{FF2B5EF4-FFF2-40B4-BE49-F238E27FC236}">
                <a16:creationId xmlns:a16="http://schemas.microsoft.com/office/drawing/2014/main" id="{EBDC4583-54F6-4FB5-8C5B-089DBF8EC0F0}"/>
              </a:ext>
            </a:extLst>
          </p:cNvPr>
          <p:cNvSpPr txBox="1">
            <a:spLocks/>
          </p:cNvSpPr>
          <p:nvPr/>
        </p:nvSpPr>
        <p:spPr>
          <a:xfrm>
            <a:off x="639705" y="3769949"/>
            <a:ext cx="3430107" cy="650911"/>
          </a:xfrm>
          <a:prstGeom prst="rect">
            <a:avLst/>
          </a:prstGeom>
        </p:spPr>
        <p:txBody>
          <a:bodyPr vert="horz" lIns="91440" tIns="45720" rIns="91440" bIns="45720" rtlCol="0" anchor="t" anchorCtr="0">
            <a:normAutofit/>
          </a:bodyPr>
          <a:lstStyle>
            <a:lvl1pPr algn="l" rtl="0" eaLnBrk="1" fontAlgn="base" hangingPunct="1">
              <a:lnSpc>
                <a:spcPct val="90000"/>
              </a:lnSpc>
              <a:spcBef>
                <a:spcPct val="0"/>
              </a:spcBef>
              <a:spcAft>
                <a:spcPct val="0"/>
              </a:spcAft>
              <a:defRPr sz="2800" b="0" cap="none" baseline="0">
                <a:solidFill>
                  <a:schemeClr val="tx2"/>
                </a:solidFill>
                <a:latin typeface="+mj-lt"/>
                <a:ea typeface="Arial"/>
                <a:cs typeface="+mj-cs"/>
              </a:defRPr>
            </a:lvl1pPr>
            <a:lvl2pPr algn="l" rtl="0" eaLnBrk="1" fontAlgn="base" hangingPunct="1">
              <a:lnSpc>
                <a:spcPct val="80000"/>
              </a:lnSpc>
              <a:spcBef>
                <a:spcPct val="0"/>
              </a:spcBef>
              <a:spcAft>
                <a:spcPct val="0"/>
              </a:spcAft>
              <a:defRPr sz="3200" b="1">
                <a:solidFill>
                  <a:schemeClr val="accent1"/>
                </a:solidFill>
                <a:latin typeface="Arial Black" pitchFamily="34" charset="0"/>
              </a:defRPr>
            </a:lvl2pPr>
            <a:lvl3pPr algn="l" rtl="0" eaLnBrk="1" fontAlgn="base" hangingPunct="1">
              <a:lnSpc>
                <a:spcPct val="80000"/>
              </a:lnSpc>
              <a:spcBef>
                <a:spcPct val="0"/>
              </a:spcBef>
              <a:spcAft>
                <a:spcPct val="0"/>
              </a:spcAft>
              <a:defRPr sz="3200" b="1">
                <a:solidFill>
                  <a:schemeClr val="accent1"/>
                </a:solidFill>
                <a:latin typeface="Arial Black" pitchFamily="34" charset="0"/>
              </a:defRPr>
            </a:lvl3pPr>
            <a:lvl4pPr algn="l" rtl="0" eaLnBrk="1" fontAlgn="base" hangingPunct="1">
              <a:lnSpc>
                <a:spcPct val="80000"/>
              </a:lnSpc>
              <a:spcBef>
                <a:spcPct val="0"/>
              </a:spcBef>
              <a:spcAft>
                <a:spcPct val="0"/>
              </a:spcAft>
              <a:defRPr sz="3200" b="1">
                <a:solidFill>
                  <a:schemeClr val="accent1"/>
                </a:solidFill>
                <a:latin typeface="Arial Black" pitchFamily="34" charset="0"/>
              </a:defRPr>
            </a:lvl4pPr>
            <a:lvl5pPr algn="l" rtl="0" eaLnBrk="1" fontAlgn="base" hangingPunct="1">
              <a:lnSpc>
                <a:spcPct val="80000"/>
              </a:lnSpc>
              <a:spcBef>
                <a:spcPct val="0"/>
              </a:spcBef>
              <a:spcAft>
                <a:spcPct val="0"/>
              </a:spcAft>
              <a:defRPr sz="3200" b="1">
                <a:solidFill>
                  <a:schemeClr val="accent1"/>
                </a:solidFill>
                <a:latin typeface="Arial Black" pitchFamily="34" charset="0"/>
              </a:defRPr>
            </a:lvl5pPr>
            <a:lvl6pPr marL="457200" algn="l" rtl="0" eaLnBrk="1" fontAlgn="base" hangingPunct="1">
              <a:lnSpc>
                <a:spcPct val="70000"/>
              </a:lnSpc>
              <a:spcBef>
                <a:spcPct val="0"/>
              </a:spcBef>
              <a:spcAft>
                <a:spcPct val="0"/>
              </a:spcAft>
              <a:defRPr sz="4400" b="1">
                <a:solidFill>
                  <a:schemeClr val="accent1"/>
                </a:solidFill>
                <a:latin typeface="Arial Black" pitchFamily="34" charset="0"/>
              </a:defRPr>
            </a:lvl6pPr>
            <a:lvl7pPr marL="914400" algn="l" rtl="0" eaLnBrk="1" fontAlgn="base" hangingPunct="1">
              <a:lnSpc>
                <a:spcPct val="70000"/>
              </a:lnSpc>
              <a:spcBef>
                <a:spcPct val="0"/>
              </a:spcBef>
              <a:spcAft>
                <a:spcPct val="0"/>
              </a:spcAft>
              <a:defRPr sz="4400" b="1">
                <a:solidFill>
                  <a:schemeClr val="accent1"/>
                </a:solidFill>
                <a:latin typeface="Arial Black" pitchFamily="34" charset="0"/>
              </a:defRPr>
            </a:lvl7pPr>
            <a:lvl8pPr marL="1371600" algn="l" rtl="0" eaLnBrk="1" fontAlgn="base" hangingPunct="1">
              <a:lnSpc>
                <a:spcPct val="70000"/>
              </a:lnSpc>
              <a:spcBef>
                <a:spcPct val="0"/>
              </a:spcBef>
              <a:spcAft>
                <a:spcPct val="0"/>
              </a:spcAft>
              <a:defRPr sz="4400" b="1">
                <a:solidFill>
                  <a:schemeClr val="accent1"/>
                </a:solidFill>
                <a:latin typeface="Arial Black" pitchFamily="34" charset="0"/>
              </a:defRPr>
            </a:lvl8pPr>
            <a:lvl9pPr marL="1828800" algn="l" rtl="0" eaLnBrk="1" fontAlgn="base" hangingPunct="1">
              <a:lnSpc>
                <a:spcPct val="70000"/>
              </a:lnSpc>
              <a:spcBef>
                <a:spcPct val="0"/>
              </a:spcBef>
              <a:spcAft>
                <a:spcPct val="0"/>
              </a:spcAft>
              <a:defRPr sz="4400" b="1">
                <a:solidFill>
                  <a:schemeClr val="accent1"/>
                </a:solidFill>
                <a:latin typeface="Arial Black" pitchFamily="34" charset="0"/>
              </a:defRPr>
            </a:lvl9pPr>
          </a:lstStyle>
          <a:p>
            <a:r>
              <a:rPr lang="en-US" kern="1200">
                <a:solidFill>
                  <a:schemeClr val="bg2"/>
                </a:solidFill>
                <a:ea typeface="+mj-ea"/>
              </a:rPr>
              <a:t>Token based</a:t>
            </a:r>
          </a:p>
        </p:txBody>
      </p:sp>
      <p:pic>
        <p:nvPicPr>
          <p:cNvPr id="3" name="Grafik 2">
            <a:extLst>
              <a:ext uri="{FF2B5EF4-FFF2-40B4-BE49-F238E27FC236}">
                <a16:creationId xmlns:a16="http://schemas.microsoft.com/office/drawing/2014/main" id="{D6B61C6F-983A-9249-ABFF-C1B26BDE5090}"/>
              </a:ext>
            </a:extLst>
          </p:cNvPr>
          <p:cNvPicPr>
            <a:picLocks noChangeAspect="1"/>
          </p:cNvPicPr>
          <p:nvPr/>
        </p:nvPicPr>
        <p:blipFill>
          <a:blip r:embed="rId2"/>
          <a:stretch>
            <a:fillRect/>
          </a:stretch>
        </p:blipFill>
        <p:spPr>
          <a:xfrm>
            <a:off x="6829907" y="0"/>
            <a:ext cx="2286000" cy="1143000"/>
          </a:xfrm>
          <a:prstGeom prst="rect">
            <a:avLst/>
          </a:prstGeom>
        </p:spPr>
      </p:pic>
    </p:spTree>
    <p:extLst>
      <p:ext uri="{BB962C8B-B14F-4D97-AF65-F5344CB8AC3E}">
        <p14:creationId xmlns:p14="http://schemas.microsoft.com/office/powerpoint/2010/main" val="1788746582"/>
      </p:ext>
    </p:extLst>
  </p:cSld>
  <p:clrMapOvr>
    <a:overrideClrMapping bg1="lt1" tx1="dk1" bg2="lt2" tx2="dk2" accent1="accent1" accent2="accent2" accent3="accent3" accent4="accent4" accent5="accent5" accent6="accent6" hlink="hlink" folHlink="folHlink"/>
  </p:clrMapOvr>
  <p:transition spd="med">
    <p:wipe dir="r"/>
  </p:transition>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2855216-2C44-40F6-BB6C-7931108DBF65}"/>
              </a:ext>
            </a:extLst>
          </p:cNvPr>
          <p:cNvSpPr/>
          <p:nvPr/>
        </p:nvSpPr>
        <p:spPr>
          <a:xfrm>
            <a:off x="437929" y="3939893"/>
            <a:ext cx="4083169" cy="830997"/>
          </a:xfrm>
          <a:prstGeom prst="rect">
            <a:avLst/>
          </a:prstGeom>
        </p:spPr>
        <p:txBody>
          <a:bodyPr wrap="none">
            <a:spAutoFit/>
          </a:bodyPr>
          <a:lstStyle/>
          <a:p>
            <a:r>
              <a:rPr lang="de-DE">
                <a:solidFill>
                  <a:schemeClr val="bg2"/>
                </a:solidFill>
              </a:rPr>
              <a:t>https://{{DD}}:3009/rest/v1.0/</a:t>
            </a:r>
          </a:p>
          <a:p>
            <a:r>
              <a:rPr lang="de-DE">
                <a:solidFill>
                  <a:schemeClr val="bg2"/>
                </a:solidFill>
              </a:rPr>
              <a:t>https://{{DD}}:3009/rest/v2.0/</a:t>
            </a:r>
          </a:p>
        </p:txBody>
      </p:sp>
      <p:sp>
        <p:nvSpPr>
          <p:cNvPr id="3" name="Titel 2">
            <a:extLst>
              <a:ext uri="{FF2B5EF4-FFF2-40B4-BE49-F238E27FC236}">
                <a16:creationId xmlns:a16="http://schemas.microsoft.com/office/drawing/2014/main" id="{B2A14CF1-E6F1-5F4E-8E04-835E55DAEBFF}"/>
              </a:ext>
            </a:extLst>
          </p:cNvPr>
          <p:cNvSpPr>
            <a:spLocks noGrp="1"/>
          </p:cNvSpPr>
          <p:nvPr>
            <p:ph type="ctrTitle"/>
          </p:nvPr>
        </p:nvSpPr>
        <p:spPr/>
        <p:txBody>
          <a:bodyPr/>
          <a:lstStyle/>
          <a:p>
            <a:endParaRPr lang="en-US"/>
          </a:p>
        </p:txBody>
      </p:sp>
      <p:sp>
        <p:nvSpPr>
          <p:cNvPr id="6" name="Subtitle 5">
            <a:extLst>
              <a:ext uri="{FF2B5EF4-FFF2-40B4-BE49-F238E27FC236}">
                <a16:creationId xmlns:a16="http://schemas.microsoft.com/office/drawing/2014/main" id="{80419762-C64D-4CA3-87A2-E8636F735F9A}"/>
              </a:ext>
            </a:extLst>
          </p:cNvPr>
          <p:cNvSpPr>
            <a:spLocks noGrp="1"/>
          </p:cNvSpPr>
          <p:nvPr>
            <p:ph type="subTitle" idx="1"/>
          </p:nvPr>
        </p:nvSpPr>
        <p:spPr/>
        <p:txBody>
          <a:bodyPr/>
          <a:lstStyle/>
          <a:p>
            <a:r>
              <a:rPr lang="en-US" sz="2800" kern="1200">
                <a:solidFill>
                  <a:schemeClr val="bg2"/>
                </a:solidFill>
              </a:rPr>
              <a:t>endpoint</a:t>
            </a:r>
            <a:endParaRPr lang="de-DE"/>
          </a:p>
        </p:txBody>
      </p:sp>
    </p:spTree>
    <p:extLst>
      <p:ext uri="{BB962C8B-B14F-4D97-AF65-F5344CB8AC3E}">
        <p14:creationId xmlns:p14="http://schemas.microsoft.com/office/powerpoint/2010/main" val="350306627"/>
      </p:ext>
    </p:extLst>
  </p:cSld>
  <p:clrMapOvr>
    <a:overrideClrMapping bg1="lt1" tx1="dk1" bg2="lt2" tx2="dk2" accent1="accent1" accent2="accent2" accent3="accent3" accent4="accent4" accent5="accent5" accent6="accent6" hlink="hlink" folHlink="folHlink"/>
  </p:clrMapOvr>
  <p:transition spd="med">
    <p:wipe dir="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8508754D-D825-8647-BE7F-5D7265193A99}"/>
              </a:ext>
            </a:extLst>
          </p:cNvPr>
          <p:cNvSpPr>
            <a:spLocks noGrp="1"/>
          </p:cNvSpPr>
          <p:nvPr>
            <p:ph type="title"/>
          </p:nvPr>
        </p:nvSpPr>
        <p:spPr/>
        <p:txBody>
          <a:bodyPr/>
          <a:lstStyle/>
          <a:p>
            <a:r>
              <a:rPr lang="en-US" dirty="0"/>
              <a:t>Next Level </a:t>
            </a:r>
            <a:r>
              <a:rPr lang="en-US" dirty="0" err="1"/>
              <a:t>CodeGen</a:t>
            </a:r>
            <a:endParaRPr lang="en-US" dirty="0"/>
          </a:p>
        </p:txBody>
      </p:sp>
    </p:spTree>
    <p:extLst>
      <p:ext uri="{BB962C8B-B14F-4D97-AF65-F5344CB8AC3E}">
        <p14:creationId xmlns:p14="http://schemas.microsoft.com/office/powerpoint/2010/main" val="2110490707"/>
      </p:ext>
    </p:extLst>
  </p:cSld>
  <p:clrMapOvr>
    <a:masterClrMapping/>
  </p:clrMapOvr>
  <p:transition spd="med">
    <p:wipe dir="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5C16BFE4-69AA-AC4C-9636-733C0035CC07}"/>
              </a:ext>
            </a:extLst>
          </p:cNvPr>
          <p:cNvSpPr>
            <a:spLocks noGrp="1"/>
          </p:cNvSpPr>
          <p:nvPr>
            <p:ph type="title"/>
          </p:nvPr>
        </p:nvSpPr>
        <p:spPr/>
        <p:txBody>
          <a:bodyPr/>
          <a:lstStyle/>
          <a:p>
            <a:r>
              <a:rPr lang="en-US" dirty="0" err="1"/>
              <a:t>Codegen</a:t>
            </a:r>
            <a:r>
              <a:rPr lang="en-US" dirty="0"/>
              <a:t>	</a:t>
            </a:r>
          </a:p>
        </p:txBody>
      </p:sp>
      <p:pic>
        <p:nvPicPr>
          <p:cNvPr id="5" name="Inhaltsplatzhalter 4">
            <a:extLst>
              <a:ext uri="{FF2B5EF4-FFF2-40B4-BE49-F238E27FC236}">
                <a16:creationId xmlns:a16="http://schemas.microsoft.com/office/drawing/2014/main" id="{7FDCC19B-9FAE-DD4A-A946-FE72AD2485CD}"/>
              </a:ext>
            </a:extLst>
          </p:cNvPr>
          <p:cNvPicPr>
            <a:picLocks noGrp="1" noChangeAspect="1"/>
          </p:cNvPicPr>
          <p:nvPr>
            <p:ph sz="half" idx="1"/>
          </p:nvPr>
        </p:nvPicPr>
        <p:blipFill>
          <a:blip r:embed="rId2"/>
          <a:stretch>
            <a:fillRect/>
          </a:stretch>
        </p:blipFill>
        <p:spPr>
          <a:xfrm>
            <a:off x="453542" y="713232"/>
            <a:ext cx="7954962" cy="3413682"/>
          </a:xfrm>
          <a:prstGeom prst="rect">
            <a:avLst/>
          </a:prstGeom>
        </p:spPr>
      </p:pic>
      <p:sp>
        <p:nvSpPr>
          <p:cNvPr id="2" name="Rectangle 1">
            <a:extLst>
              <a:ext uri="{FF2B5EF4-FFF2-40B4-BE49-F238E27FC236}">
                <a16:creationId xmlns:a16="http://schemas.microsoft.com/office/drawing/2014/main" id="{62C3C2A3-EF16-454B-BB56-A19B57DEBFF4}"/>
              </a:ext>
            </a:extLst>
          </p:cNvPr>
          <p:cNvSpPr/>
          <p:nvPr/>
        </p:nvSpPr>
        <p:spPr>
          <a:xfrm>
            <a:off x="357808" y="4267097"/>
            <a:ext cx="7573617" cy="307777"/>
          </a:xfrm>
          <a:prstGeom prst="rect">
            <a:avLst/>
          </a:prstGeom>
        </p:spPr>
        <p:txBody>
          <a:bodyPr wrap="square">
            <a:spAutoFit/>
          </a:bodyPr>
          <a:lstStyle/>
          <a:p>
            <a:r>
              <a:rPr lang="de-DE" sz="1400">
                <a:solidFill>
                  <a:srgbClr val="000000"/>
                </a:solidFill>
                <a:latin typeface="Calibri" panose="020F0502020204030204" pitchFamily="34" charset="0"/>
                <a:ea typeface="Calibri" panose="020F0502020204030204" pitchFamily="34" charset="0"/>
              </a:rPr>
              <a:t># java -</a:t>
            </a:r>
            <a:r>
              <a:rPr lang="de-DE" sz="1400" err="1">
                <a:solidFill>
                  <a:srgbClr val="000000"/>
                </a:solidFill>
                <a:latin typeface="Calibri" panose="020F0502020204030204" pitchFamily="34" charset="0"/>
                <a:ea typeface="Calibri" panose="020F0502020204030204" pitchFamily="34" charset="0"/>
              </a:rPr>
              <a:t>jar</a:t>
            </a:r>
            <a:r>
              <a:rPr lang="de-DE" sz="1400">
                <a:solidFill>
                  <a:srgbClr val="000000"/>
                </a:solidFill>
                <a:latin typeface="Calibri" panose="020F0502020204030204" pitchFamily="34" charset="0"/>
                <a:ea typeface="Calibri" panose="020F0502020204030204" pitchFamily="34" charset="0"/>
              </a:rPr>
              <a:t> /</a:t>
            </a:r>
            <a:r>
              <a:rPr lang="de-DE" sz="1400" err="1">
                <a:solidFill>
                  <a:srgbClr val="000000"/>
                </a:solidFill>
                <a:latin typeface="Calibri" panose="020F0502020204030204" pitchFamily="34" charset="0"/>
                <a:ea typeface="Calibri" panose="020F0502020204030204" pitchFamily="34" charset="0"/>
              </a:rPr>
              <a:t>tmp</a:t>
            </a:r>
            <a:r>
              <a:rPr lang="de-DE" sz="1400">
                <a:solidFill>
                  <a:srgbClr val="000000"/>
                </a:solidFill>
                <a:latin typeface="Calibri" panose="020F0502020204030204" pitchFamily="34" charset="0"/>
                <a:ea typeface="Calibri" panose="020F0502020204030204" pitchFamily="34" charset="0"/>
              </a:rPr>
              <a:t>/swagger-codegen-cli-2.2.1.jar </a:t>
            </a:r>
            <a:r>
              <a:rPr lang="de-DE" sz="1400" err="1">
                <a:solidFill>
                  <a:srgbClr val="000000"/>
                </a:solidFill>
                <a:latin typeface="Calibri" panose="020F0502020204030204" pitchFamily="34" charset="0"/>
                <a:ea typeface="Calibri" panose="020F0502020204030204" pitchFamily="34" charset="0"/>
              </a:rPr>
              <a:t>generate</a:t>
            </a:r>
            <a:r>
              <a:rPr lang="de-DE" sz="1400">
                <a:solidFill>
                  <a:srgbClr val="000000"/>
                </a:solidFill>
                <a:latin typeface="Calibri" panose="020F0502020204030204" pitchFamily="34" charset="0"/>
                <a:ea typeface="Calibri" panose="020F0502020204030204" pitchFamily="34" charset="0"/>
              </a:rPr>
              <a:t> -i ./</a:t>
            </a:r>
            <a:r>
              <a:rPr lang="de-DE" sz="1400" err="1">
                <a:solidFill>
                  <a:srgbClr val="000000"/>
                </a:solidFill>
                <a:latin typeface="Calibri" panose="020F0502020204030204" pitchFamily="34" charset="0"/>
                <a:ea typeface="Calibri" panose="020F0502020204030204" pitchFamily="34" charset="0"/>
              </a:rPr>
              <a:t>swagger.json</a:t>
            </a:r>
            <a:r>
              <a:rPr lang="de-DE" sz="1400">
                <a:solidFill>
                  <a:srgbClr val="000000"/>
                </a:solidFill>
                <a:latin typeface="Calibri" panose="020F0502020204030204" pitchFamily="34" charset="0"/>
                <a:ea typeface="Calibri" panose="020F0502020204030204" pitchFamily="34" charset="0"/>
              </a:rPr>
              <a:t> -l </a:t>
            </a:r>
            <a:r>
              <a:rPr lang="de-DE" sz="1400" err="1">
                <a:solidFill>
                  <a:srgbClr val="000000"/>
                </a:solidFill>
                <a:latin typeface="Calibri" panose="020F0502020204030204" pitchFamily="34" charset="0"/>
                <a:ea typeface="Calibri" panose="020F0502020204030204" pitchFamily="34" charset="0"/>
              </a:rPr>
              <a:t>python</a:t>
            </a:r>
            <a:r>
              <a:rPr lang="de-DE" sz="1400">
                <a:solidFill>
                  <a:srgbClr val="000000"/>
                </a:solidFill>
                <a:latin typeface="Calibri" panose="020F0502020204030204" pitchFamily="34" charset="0"/>
                <a:ea typeface="Calibri" panose="020F0502020204030204" pitchFamily="34" charset="0"/>
              </a:rPr>
              <a:t> -o /</a:t>
            </a:r>
            <a:r>
              <a:rPr lang="de-DE" sz="1400" err="1">
                <a:solidFill>
                  <a:srgbClr val="000000"/>
                </a:solidFill>
                <a:latin typeface="Calibri" panose="020F0502020204030204" pitchFamily="34" charset="0"/>
                <a:ea typeface="Calibri" panose="020F0502020204030204" pitchFamily="34" charset="0"/>
              </a:rPr>
              <a:t>tmp</a:t>
            </a:r>
            <a:r>
              <a:rPr lang="de-DE" sz="1400">
                <a:solidFill>
                  <a:srgbClr val="000000"/>
                </a:solidFill>
                <a:latin typeface="Calibri" panose="020F0502020204030204" pitchFamily="34" charset="0"/>
                <a:ea typeface="Calibri" panose="020F0502020204030204" pitchFamily="34" charset="0"/>
              </a:rPr>
              <a:t>/REST_API</a:t>
            </a:r>
          </a:p>
        </p:txBody>
      </p:sp>
    </p:spTree>
    <p:extLst>
      <p:ext uri="{BB962C8B-B14F-4D97-AF65-F5344CB8AC3E}">
        <p14:creationId xmlns:p14="http://schemas.microsoft.com/office/powerpoint/2010/main" val="453095325"/>
      </p:ext>
    </p:extLst>
  </p:cSld>
  <p:clrMapOvr>
    <a:masterClrMapping/>
  </p:clrMapOvr>
  <p:transition spd="med">
    <p:wipe dir="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6F930FB-FAB6-6145-99FB-DC0DC0AA378B}"/>
              </a:ext>
            </a:extLst>
          </p:cNvPr>
          <p:cNvSpPr>
            <a:spLocks noGrp="1"/>
          </p:cNvSpPr>
          <p:nvPr>
            <p:ph type="title"/>
          </p:nvPr>
        </p:nvSpPr>
        <p:spPr/>
        <p:txBody>
          <a:bodyPr/>
          <a:lstStyle/>
          <a:p>
            <a:endParaRPr lang="en-US"/>
          </a:p>
        </p:txBody>
      </p:sp>
      <p:sp>
        <p:nvSpPr>
          <p:cNvPr id="6" name="Inhaltsplatzhalter 5">
            <a:extLst>
              <a:ext uri="{FF2B5EF4-FFF2-40B4-BE49-F238E27FC236}">
                <a16:creationId xmlns:a16="http://schemas.microsoft.com/office/drawing/2014/main" id="{C090143C-DE17-B345-AD11-EF1C5B062B9F}"/>
              </a:ext>
            </a:extLst>
          </p:cNvPr>
          <p:cNvSpPr>
            <a:spLocks noGrp="1"/>
          </p:cNvSpPr>
          <p:nvPr>
            <p:ph sz="half" idx="1"/>
          </p:nvPr>
        </p:nvSpPr>
        <p:spPr/>
        <p:txBody>
          <a:bodyPr/>
          <a:lstStyle/>
          <a:p>
            <a:endParaRPr lang="en-US"/>
          </a:p>
        </p:txBody>
      </p:sp>
      <p:pic>
        <p:nvPicPr>
          <p:cNvPr id="7" name="Grafik 6">
            <a:extLst>
              <a:ext uri="{FF2B5EF4-FFF2-40B4-BE49-F238E27FC236}">
                <a16:creationId xmlns:a16="http://schemas.microsoft.com/office/drawing/2014/main" id="{CCBE04DF-A6D5-9E48-9367-49A04C5FB284}"/>
              </a:ext>
            </a:extLst>
          </p:cNvPr>
          <p:cNvPicPr>
            <a:picLocks noChangeAspect="1"/>
          </p:cNvPicPr>
          <p:nvPr/>
        </p:nvPicPr>
        <p:blipFill>
          <a:blip r:embed="rId2"/>
          <a:stretch>
            <a:fillRect/>
          </a:stretch>
        </p:blipFill>
        <p:spPr>
          <a:xfrm>
            <a:off x="0" y="0"/>
            <a:ext cx="8273727" cy="5143500"/>
          </a:xfrm>
          <a:prstGeom prst="rect">
            <a:avLst/>
          </a:prstGeom>
        </p:spPr>
      </p:pic>
    </p:spTree>
    <p:extLst>
      <p:ext uri="{BB962C8B-B14F-4D97-AF65-F5344CB8AC3E}">
        <p14:creationId xmlns:p14="http://schemas.microsoft.com/office/powerpoint/2010/main" val="1244429819"/>
      </p:ext>
    </p:extLst>
  </p:cSld>
  <p:clrMapOvr>
    <a:masterClrMapping/>
  </p:clrMapOvr>
  <p:transition spd="med">
    <p:wipe dir="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AD29693-2565-44BB-B390-BBEB7B0539FB}"/>
              </a:ext>
            </a:extLst>
          </p:cNvPr>
          <p:cNvPicPr>
            <a:picLocks noChangeAspect="1"/>
          </p:cNvPicPr>
          <p:nvPr/>
        </p:nvPicPr>
        <p:blipFill>
          <a:blip r:embed="rId2"/>
          <a:stretch>
            <a:fillRect/>
          </a:stretch>
        </p:blipFill>
        <p:spPr>
          <a:xfrm>
            <a:off x="2179319" y="791523"/>
            <a:ext cx="7439025" cy="5029200"/>
          </a:xfrm>
          <a:prstGeom prst="rect">
            <a:avLst/>
          </a:prstGeom>
        </p:spPr>
      </p:pic>
      <p:sp>
        <p:nvSpPr>
          <p:cNvPr id="2" name="Title 1">
            <a:extLst>
              <a:ext uri="{FF2B5EF4-FFF2-40B4-BE49-F238E27FC236}">
                <a16:creationId xmlns:a16="http://schemas.microsoft.com/office/drawing/2014/main" id="{57BA6F8F-D970-49AA-85D1-85215564A3F5}"/>
              </a:ext>
            </a:extLst>
          </p:cNvPr>
          <p:cNvSpPr>
            <a:spLocks noGrp="1"/>
          </p:cNvSpPr>
          <p:nvPr>
            <p:ph type="title"/>
          </p:nvPr>
        </p:nvSpPr>
        <p:spPr/>
        <p:txBody>
          <a:bodyPr vert="horz" lIns="91440" tIns="45720" rIns="91440" bIns="45720" rtlCol="0" anchor="t">
            <a:normAutofit fontScale="90000"/>
          </a:bodyPr>
          <a:lstStyle/>
          <a:p>
            <a:r>
              <a:rPr lang="en-US" sz="3600" kern="1200">
                <a:solidFill>
                  <a:schemeClr val="bg2"/>
                </a:solidFill>
                <a:latin typeface="+mj-lt"/>
                <a:ea typeface="+mj-ea"/>
                <a:cs typeface="+mj-cs"/>
              </a:rPr>
              <a:t>GitHub Repository</a:t>
            </a:r>
          </a:p>
        </p:txBody>
      </p:sp>
      <p:sp>
        <p:nvSpPr>
          <p:cNvPr id="3" name="Content Placeholder 2">
            <a:extLst>
              <a:ext uri="{FF2B5EF4-FFF2-40B4-BE49-F238E27FC236}">
                <a16:creationId xmlns:a16="http://schemas.microsoft.com/office/drawing/2014/main" id="{826D4567-23B4-4FFF-BCB7-CD5F518F0C26}"/>
              </a:ext>
            </a:extLst>
          </p:cNvPr>
          <p:cNvSpPr>
            <a:spLocks noGrp="1"/>
          </p:cNvSpPr>
          <p:nvPr>
            <p:ph sz="half" idx="1"/>
          </p:nvPr>
        </p:nvSpPr>
        <p:spPr>
          <a:xfrm>
            <a:off x="274319" y="859536"/>
            <a:ext cx="7955279" cy="3657600"/>
          </a:xfrm>
        </p:spPr>
        <p:txBody>
          <a:bodyPr/>
          <a:lstStyle/>
          <a:p>
            <a:r>
              <a:rPr lang="de-DE">
                <a:hlinkClick r:id="rId3"/>
              </a:rPr>
              <a:t>http://bit.ly/2JBirZQ</a:t>
            </a:r>
            <a:endParaRPr lang="de-DE"/>
          </a:p>
          <a:p>
            <a:pPr marL="0" indent="0">
              <a:buNone/>
            </a:pPr>
            <a:endParaRPr lang="de-DE"/>
          </a:p>
        </p:txBody>
      </p:sp>
      <p:sp>
        <p:nvSpPr>
          <p:cNvPr id="7" name="Title 1">
            <a:extLst>
              <a:ext uri="{FF2B5EF4-FFF2-40B4-BE49-F238E27FC236}">
                <a16:creationId xmlns:a16="http://schemas.microsoft.com/office/drawing/2014/main" id="{EBDC4583-54F6-4FB5-8C5B-089DBF8EC0F0}"/>
              </a:ext>
            </a:extLst>
          </p:cNvPr>
          <p:cNvSpPr txBox="1">
            <a:spLocks/>
          </p:cNvSpPr>
          <p:nvPr/>
        </p:nvSpPr>
        <p:spPr>
          <a:xfrm>
            <a:off x="639705" y="3769949"/>
            <a:ext cx="3430107" cy="650911"/>
          </a:xfrm>
          <a:prstGeom prst="rect">
            <a:avLst/>
          </a:prstGeom>
        </p:spPr>
        <p:txBody>
          <a:bodyPr vert="horz" lIns="91440" tIns="45720" rIns="91440" bIns="45720" rtlCol="0" anchor="t" anchorCtr="0">
            <a:normAutofit/>
          </a:bodyPr>
          <a:lstStyle>
            <a:lvl1pPr algn="l" rtl="0" eaLnBrk="1" fontAlgn="base" hangingPunct="1">
              <a:lnSpc>
                <a:spcPct val="90000"/>
              </a:lnSpc>
              <a:spcBef>
                <a:spcPct val="0"/>
              </a:spcBef>
              <a:spcAft>
                <a:spcPct val="0"/>
              </a:spcAft>
              <a:defRPr sz="2800" b="0" cap="none" baseline="0">
                <a:solidFill>
                  <a:schemeClr val="tx2"/>
                </a:solidFill>
                <a:latin typeface="+mj-lt"/>
                <a:ea typeface="Arial"/>
                <a:cs typeface="+mj-cs"/>
              </a:defRPr>
            </a:lvl1pPr>
            <a:lvl2pPr algn="l" rtl="0" eaLnBrk="1" fontAlgn="base" hangingPunct="1">
              <a:lnSpc>
                <a:spcPct val="80000"/>
              </a:lnSpc>
              <a:spcBef>
                <a:spcPct val="0"/>
              </a:spcBef>
              <a:spcAft>
                <a:spcPct val="0"/>
              </a:spcAft>
              <a:defRPr sz="3200" b="1">
                <a:solidFill>
                  <a:schemeClr val="accent1"/>
                </a:solidFill>
                <a:latin typeface="Arial Black" pitchFamily="34" charset="0"/>
              </a:defRPr>
            </a:lvl2pPr>
            <a:lvl3pPr algn="l" rtl="0" eaLnBrk="1" fontAlgn="base" hangingPunct="1">
              <a:lnSpc>
                <a:spcPct val="80000"/>
              </a:lnSpc>
              <a:spcBef>
                <a:spcPct val="0"/>
              </a:spcBef>
              <a:spcAft>
                <a:spcPct val="0"/>
              </a:spcAft>
              <a:defRPr sz="3200" b="1">
                <a:solidFill>
                  <a:schemeClr val="accent1"/>
                </a:solidFill>
                <a:latin typeface="Arial Black" pitchFamily="34" charset="0"/>
              </a:defRPr>
            </a:lvl3pPr>
            <a:lvl4pPr algn="l" rtl="0" eaLnBrk="1" fontAlgn="base" hangingPunct="1">
              <a:lnSpc>
                <a:spcPct val="80000"/>
              </a:lnSpc>
              <a:spcBef>
                <a:spcPct val="0"/>
              </a:spcBef>
              <a:spcAft>
                <a:spcPct val="0"/>
              </a:spcAft>
              <a:defRPr sz="3200" b="1">
                <a:solidFill>
                  <a:schemeClr val="accent1"/>
                </a:solidFill>
                <a:latin typeface="Arial Black" pitchFamily="34" charset="0"/>
              </a:defRPr>
            </a:lvl4pPr>
            <a:lvl5pPr algn="l" rtl="0" eaLnBrk="1" fontAlgn="base" hangingPunct="1">
              <a:lnSpc>
                <a:spcPct val="80000"/>
              </a:lnSpc>
              <a:spcBef>
                <a:spcPct val="0"/>
              </a:spcBef>
              <a:spcAft>
                <a:spcPct val="0"/>
              </a:spcAft>
              <a:defRPr sz="3200" b="1">
                <a:solidFill>
                  <a:schemeClr val="accent1"/>
                </a:solidFill>
                <a:latin typeface="Arial Black" pitchFamily="34" charset="0"/>
              </a:defRPr>
            </a:lvl5pPr>
            <a:lvl6pPr marL="457200" algn="l" rtl="0" eaLnBrk="1" fontAlgn="base" hangingPunct="1">
              <a:lnSpc>
                <a:spcPct val="70000"/>
              </a:lnSpc>
              <a:spcBef>
                <a:spcPct val="0"/>
              </a:spcBef>
              <a:spcAft>
                <a:spcPct val="0"/>
              </a:spcAft>
              <a:defRPr sz="4400" b="1">
                <a:solidFill>
                  <a:schemeClr val="accent1"/>
                </a:solidFill>
                <a:latin typeface="Arial Black" pitchFamily="34" charset="0"/>
              </a:defRPr>
            </a:lvl6pPr>
            <a:lvl7pPr marL="914400" algn="l" rtl="0" eaLnBrk="1" fontAlgn="base" hangingPunct="1">
              <a:lnSpc>
                <a:spcPct val="70000"/>
              </a:lnSpc>
              <a:spcBef>
                <a:spcPct val="0"/>
              </a:spcBef>
              <a:spcAft>
                <a:spcPct val="0"/>
              </a:spcAft>
              <a:defRPr sz="4400" b="1">
                <a:solidFill>
                  <a:schemeClr val="accent1"/>
                </a:solidFill>
                <a:latin typeface="Arial Black" pitchFamily="34" charset="0"/>
              </a:defRPr>
            </a:lvl7pPr>
            <a:lvl8pPr marL="1371600" algn="l" rtl="0" eaLnBrk="1" fontAlgn="base" hangingPunct="1">
              <a:lnSpc>
                <a:spcPct val="70000"/>
              </a:lnSpc>
              <a:spcBef>
                <a:spcPct val="0"/>
              </a:spcBef>
              <a:spcAft>
                <a:spcPct val="0"/>
              </a:spcAft>
              <a:defRPr sz="4400" b="1">
                <a:solidFill>
                  <a:schemeClr val="accent1"/>
                </a:solidFill>
                <a:latin typeface="Arial Black" pitchFamily="34" charset="0"/>
              </a:defRPr>
            </a:lvl8pPr>
            <a:lvl9pPr marL="1828800" algn="l" rtl="0" eaLnBrk="1" fontAlgn="base" hangingPunct="1">
              <a:lnSpc>
                <a:spcPct val="70000"/>
              </a:lnSpc>
              <a:spcBef>
                <a:spcPct val="0"/>
              </a:spcBef>
              <a:spcAft>
                <a:spcPct val="0"/>
              </a:spcAft>
              <a:defRPr sz="4400" b="1">
                <a:solidFill>
                  <a:schemeClr val="accent1"/>
                </a:solidFill>
                <a:latin typeface="Arial Black" pitchFamily="34" charset="0"/>
              </a:defRPr>
            </a:lvl9pPr>
          </a:lstStyle>
          <a:p>
            <a:endParaRPr lang="en-US" kern="1200">
              <a:solidFill>
                <a:schemeClr val="bg2"/>
              </a:solidFill>
              <a:ea typeface="+mj-ea"/>
            </a:endParaRPr>
          </a:p>
        </p:txBody>
      </p:sp>
      <p:pic>
        <p:nvPicPr>
          <p:cNvPr id="1026" name="Picture 2" descr="Bildergebnis fÃ¼r github ICOn">
            <a:extLst>
              <a:ext uri="{FF2B5EF4-FFF2-40B4-BE49-F238E27FC236}">
                <a16:creationId xmlns:a16="http://schemas.microsoft.com/office/drawing/2014/main" id="{BBDE2CC1-43FF-42C0-9198-C1019088981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57859" y="2688336"/>
            <a:ext cx="2937281" cy="244457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7BBD4E98-A4E3-4161-ACD7-DE45F7AD83E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4319" y="2612136"/>
            <a:ext cx="1905000" cy="190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880146"/>
      </p:ext>
    </p:extLst>
  </p:cSld>
  <p:clrMapOvr>
    <a:masterClrMapping/>
  </p:clrMapOvr>
  <p:transition spd="med">
    <p:wipe dir="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B931D0BA-C78C-4B9D-9902-9432A3A45D79}"/>
              </a:ext>
            </a:extLst>
          </p:cNvPr>
          <p:cNvSpPr>
            <a:spLocks noGrp="1"/>
          </p:cNvSpPr>
          <p:nvPr>
            <p:ph sz="half" idx="1"/>
          </p:nvPr>
        </p:nvSpPr>
        <p:spPr/>
        <p:txBody>
          <a:bodyPr anchor="ctr">
            <a:normAutofit/>
          </a:bodyPr>
          <a:lstStyle/>
          <a:p>
            <a:pPr marL="0" indent="0" algn="ctr">
              <a:buNone/>
            </a:pPr>
            <a:r>
              <a:rPr lang="en-US" altLang="de-DE" sz="3200">
                <a:solidFill>
                  <a:schemeClr val="bg2"/>
                </a:solidFill>
                <a:latin typeface="+mj-lt"/>
              </a:rPr>
              <a:t>REST is a term coined by Roy Fielding to describe an </a:t>
            </a:r>
            <a:r>
              <a:rPr lang="en-US" altLang="de-DE" sz="3200" b="1">
                <a:solidFill>
                  <a:schemeClr val="bg2"/>
                </a:solidFill>
                <a:latin typeface="+mj-lt"/>
              </a:rPr>
              <a:t>architecture style</a:t>
            </a:r>
            <a:r>
              <a:rPr lang="en-US" altLang="de-DE" sz="3200">
                <a:solidFill>
                  <a:schemeClr val="bg2"/>
                </a:solidFill>
                <a:latin typeface="+mj-lt"/>
              </a:rPr>
              <a:t> of networked systems. REST is an acronym standing for Representational State Transfer.</a:t>
            </a:r>
            <a:endParaRPr lang="de-DE" sz="3200">
              <a:solidFill>
                <a:schemeClr val="bg2"/>
              </a:solidFill>
              <a:latin typeface="+mj-lt"/>
            </a:endParaRPr>
          </a:p>
        </p:txBody>
      </p:sp>
      <p:sp>
        <p:nvSpPr>
          <p:cNvPr id="3" name="Title 2">
            <a:extLst>
              <a:ext uri="{FF2B5EF4-FFF2-40B4-BE49-F238E27FC236}">
                <a16:creationId xmlns:a16="http://schemas.microsoft.com/office/drawing/2014/main" id="{2688F3B8-94CB-461F-A087-445391AB9543}"/>
              </a:ext>
            </a:extLst>
          </p:cNvPr>
          <p:cNvSpPr>
            <a:spLocks noGrp="1"/>
          </p:cNvSpPr>
          <p:nvPr>
            <p:ph type="title"/>
          </p:nvPr>
        </p:nvSpPr>
        <p:spPr/>
        <p:txBody>
          <a:bodyPr/>
          <a:lstStyle/>
          <a:p>
            <a:r>
              <a:rPr lang="en-US" altLang="de-DE" b="1"/>
              <a:t>What is REST ?</a:t>
            </a:r>
            <a:br>
              <a:rPr lang="en-US" altLang="de-DE" b="1">
                <a:solidFill>
                  <a:schemeClr val="folHlink"/>
                </a:solidFill>
                <a:latin typeface="Times New Roman" panose="02020603050405020304" pitchFamily="18" charset="0"/>
              </a:rPr>
            </a:br>
            <a:endParaRPr lang="de-DE"/>
          </a:p>
        </p:txBody>
      </p:sp>
    </p:spTree>
    <p:extLst>
      <p:ext uri="{BB962C8B-B14F-4D97-AF65-F5344CB8AC3E}">
        <p14:creationId xmlns:p14="http://schemas.microsoft.com/office/powerpoint/2010/main" val="2690416406"/>
      </p:ext>
    </p:extLst>
  </p:cSld>
  <p:clrMapOvr>
    <a:masterClrMapping/>
  </p:clrMapOvr>
  <p:transition spd="med">
    <p:wipe dir="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3899552"/>
      </p:ext>
    </p:extLst>
  </p:cSld>
  <p:clrMapOvr>
    <a:masterClrMapping/>
  </p:clrMapOvr>
  <p:transition spd="med">
    <p:wipe dir="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a:extLst>
              <a:ext uri="{FF2B5EF4-FFF2-40B4-BE49-F238E27FC236}">
                <a16:creationId xmlns:a16="http://schemas.microsoft.com/office/drawing/2014/main" id="{B6A6F60F-E509-4D77-8130-054B601FF07F}"/>
              </a:ext>
            </a:extLst>
          </p:cNvPr>
          <p:cNvSpPr>
            <a:spLocks noGrp="1" noChangeArrowheads="1"/>
          </p:cNvSpPr>
          <p:nvPr>
            <p:ph type="ctrTitle"/>
          </p:nvPr>
        </p:nvSpPr>
        <p:spPr/>
        <p:txBody>
          <a:bodyPr/>
          <a:lstStyle/>
          <a:p>
            <a:r>
              <a:rPr lang="en-US" altLang="de-DE" b="1" cap="none">
                <a:solidFill>
                  <a:schemeClr val="bg1"/>
                </a:solidFill>
                <a:latin typeface="Arial" panose="020B0604020202020204" pitchFamily="34" charset="0"/>
                <a:cs typeface="Arial" panose="020B0604020202020204" pitchFamily="34" charset="0"/>
              </a:rPr>
              <a:t>Rest – An architectural Style</a:t>
            </a:r>
          </a:p>
        </p:txBody>
      </p:sp>
      <p:sp>
        <p:nvSpPr>
          <p:cNvPr id="50179" name="Rectangle 3">
            <a:extLst>
              <a:ext uri="{FF2B5EF4-FFF2-40B4-BE49-F238E27FC236}">
                <a16:creationId xmlns:a16="http://schemas.microsoft.com/office/drawing/2014/main" id="{1443EA80-BEC7-418D-82EB-737B9F6119C7}"/>
              </a:ext>
            </a:extLst>
          </p:cNvPr>
          <p:cNvSpPr>
            <a:spLocks noGrp="1" noChangeArrowheads="1"/>
          </p:cNvSpPr>
          <p:nvPr>
            <p:ph sz="half" idx="4294967295"/>
          </p:nvPr>
        </p:nvSpPr>
        <p:spPr>
          <a:xfrm>
            <a:off x="1083734" y="1283230"/>
            <a:ext cx="6589007" cy="3017837"/>
          </a:xfrm>
          <a:prstGeom prst="rect">
            <a:avLst/>
          </a:prstGeom>
        </p:spPr>
        <p:txBody>
          <a:bodyPr>
            <a:normAutofit fontScale="85000" lnSpcReduction="20000"/>
          </a:bodyPr>
          <a:lstStyle/>
          <a:p>
            <a:pPr>
              <a:buFont typeface="Wingdings" panose="05000000000000000000" pitchFamily="2" charset="2"/>
              <a:buNone/>
            </a:pPr>
            <a:r>
              <a:rPr lang="en-US" altLang="de-DE" sz="1800" dirty="0">
                <a:solidFill>
                  <a:schemeClr val="bg2"/>
                </a:solidFill>
                <a:latin typeface="+mn-lt"/>
              </a:rPr>
              <a:t>Elements</a:t>
            </a:r>
          </a:p>
          <a:p>
            <a:r>
              <a:rPr lang="en-US" altLang="de-DE" sz="1800" dirty="0">
                <a:solidFill>
                  <a:schemeClr val="bg2"/>
                </a:solidFill>
                <a:latin typeface="+mn-lt"/>
              </a:rPr>
              <a:t>Components – Proxy , gateway </a:t>
            </a:r>
            <a:r>
              <a:rPr lang="en-US" altLang="de-DE" sz="1800" dirty="0" err="1">
                <a:solidFill>
                  <a:schemeClr val="bg2"/>
                </a:solidFill>
                <a:latin typeface="+mn-lt"/>
              </a:rPr>
              <a:t>etc</a:t>
            </a:r>
            <a:endParaRPr lang="en-US" altLang="de-DE" sz="1800" dirty="0">
              <a:solidFill>
                <a:schemeClr val="bg2"/>
              </a:solidFill>
              <a:latin typeface="+mn-lt"/>
            </a:endParaRPr>
          </a:p>
          <a:p>
            <a:r>
              <a:rPr lang="en-US" altLang="de-DE" sz="1800" dirty="0">
                <a:solidFill>
                  <a:schemeClr val="bg2"/>
                </a:solidFill>
                <a:latin typeface="+mn-lt"/>
              </a:rPr>
              <a:t>Connectors   – client , server </a:t>
            </a:r>
            <a:r>
              <a:rPr lang="en-US" altLang="de-DE" sz="1800" dirty="0" err="1">
                <a:solidFill>
                  <a:schemeClr val="bg2"/>
                </a:solidFill>
                <a:latin typeface="+mn-lt"/>
              </a:rPr>
              <a:t>etc</a:t>
            </a:r>
            <a:endParaRPr lang="en-US" altLang="de-DE" sz="1800" dirty="0">
              <a:solidFill>
                <a:schemeClr val="bg2"/>
              </a:solidFill>
              <a:latin typeface="+mn-lt"/>
            </a:endParaRPr>
          </a:p>
          <a:p>
            <a:r>
              <a:rPr lang="en-US" altLang="de-DE" sz="1800" dirty="0">
                <a:solidFill>
                  <a:schemeClr val="bg2"/>
                </a:solidFill>
                <a:latin typeface="+mn-lt"/>
              </a:rPr>
              <a:t>Data             – resource , representation </a:t>
            </a:r>
            <a:r>
              <a:rPr lang="en-US" altLang="de-DE" sz="1800" dirty="0" err="1">
                <a:solidFill>
                  <a:schemeClr val="bg2"/>
                </a:solidFill>
                <a:latin typeface="+mn-lt"/>
              </a:rPr>
              <a:t>etc</a:t>
            </a:r>
            <a:endParaRPr lang="en-US" altLang="de-DE" sz="1800" dirty="0">
              <a:solidFill>
                <a:schemeClr val="bg2"/>
              </a:solidFill>
              <a:latin typeface="+mn-lt"/>
            </a:endParaRPr>
          </a:p>
          <a:p>
            <a:endParaRPr lang="en-US" altLang="de-DE" sz="1800" dirty="0">
              <a:solidFill>
                <a:schemeClr val="bg2"/>
              </a:solidFill>
              <a:latin typeface="+mn-lt"/>
            </a:endParaRPr>
          </a:p>
          <a:p>
            <a:pPr>
              <a:buFont typeface="Wingdings" panose="05000000000000000000" pitchFamily="2" charset="2"/>
              <a:buNone/>
            </a:pPr>
            <a:r>
              <a:rPr lang="en-US" altLang="de-DE" sz="1800" dirty="0">
                <a:solidFill>
                  <a:schemeClr val="bg2"/>
                </a:solidFill>
                <a:latin typeface="+mn-lt"/>
              </a:rPr>
              <a:t>REST</a:t>
            </a:r>
          </a:p>
          <a:p>
            <a:r>
              <a:rPr lang="en-US" altLang="de-DE" sz="1800" dirty="0">
                <a:solidFill>
                  <a:schemeClr val="bg2"/>
                </a:solidFill>
                <a:latin typeface="+mn-lt"/>
              </a:rPr>
              <a:t>Ignores component implementation details.</a:t>
            </a:r>
          </a:p>
          <a:p>
            <a:r>
              <a:rPr lang="en-US" altLang="de-DE" sz="1800" dirty="0">
                <a:solidFill>
                  <a:schemeClr val="bg2"/>
                </a:solidFill>
                <a:latin typeface="+mn-lt"/>
              </a:rPr>
              <a:t>Focus on roles of components, their interactions and their</a:t>
            </a:r>
          </a:p>
          <a:p>
            <a:pPr>
              <a:buFont typeface="Wingdings" panose="05000000000000000000" pitchFamily="2" charset="2"/>
              <a:buNone/>
            </a:pPr>
            <a:r>
              <a:rPr lang="en-US" altLang="de-DE" sz="1800" dirty="0">
                <a:solidFill>
                  <a:schemeClr val="bg2"/>
                </a:solidFill>
                <a:latin typeface="+mn-lt"/>
              </a:rPr>
              <a:t>     interpretation of data elements.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43196F-9BB2-4CFA-A7FE-F06B57792ECF}"/>
              </a:ext>
            </a:extLst>
          </p:cNvPr>
          <p:cNvSpPr>
            <a:spLocks noGrp="1"/>
          </p:cNvSpPr>
          <p:nvPr>
            <p:ph type="title"/>
          </p:nvPr>
        </p:nvSpPr>
        <p:spPr/>
        <p:txBody>
          <a:bodyPr/>
          <a:lstStyle/>
          <a:p>
            <a:endParaRPr lang="de-DE"/>
          </a:p>
        </p:txBody>
      </p:sp>
      <p:sp>
        <p:nvSpPr>
          <p:cNvPr id="5" name="Content Placeholder 4">
            <a:extLst>
              <a:ext uri="{FF2B5EF4-FFF2-40B4-BE49-F238E27FC236}">
                <a16:creationId xmlns:a16="http://schemas.microsoft.com/office/drawing/2014/main" id="{780AC623-ED6C-46B3-8677-C9CF401A39A5}"/>
              </a:ext>
            </a:extLst>
          </p:cNvPr>
          <p:cNvSpPr>
            <a:spLocks noGrp="1"/>
          </p:cNvSpPr>
          <p:nvPr>
            <p:ph sz="half" idx="1"/>
          </p:nvPr>
        </p:nvSpPr>
        <p:spPr/>
        <p:txBody>
          <a:bodyPr>
            <a:normAutofit fontScale="92500" lnSpcReduction="20000"/>
          </a:bodyPr>
          <a:lstStyle/>
          <a:p>
            <a:pPr>
              <a:buFont typeface="Wingdings" panose="05000000000000000000" pitchFamily="2" charset="2"/>
              <a:buNone/>
            </a:pPr>
            <a:r>
              <a:rPr lang="en-US" altLang="de-DE" sz="3000">
                <a:solidFill>
                  <a:schemeClr val="bg1"/>
                </a:solidFill>
              </a:rPr>
              <a:t>"Representational State Transfer is intended to evoke an image of how a well-designed Web application behaves: a network of web pages (a virtual state-machine), where the user progresses through an application by selecting links (state transitions), resulting in the next page (representing the next state of the application) being transferred to the user and rendered for their use." </a:t>
            </a:r>
          </a:p>
          <a:p>
            <a:pPr>
              <a:buFont typeface="Wingdings" panose="05000000000000000000" pitchFamily="2" charset="2"/>
              <a:buNone/>
            </a:pPr>
            <a:r>
              <a:rPr lang="en-US" altLang="de-DE" sz="3000">
                <a:solidFill>
                  <a:schemeClr val="bg1"/>
                </a:solidFill>
              </a:rPr>
              <a:t>                                         Roy Fielding. </a:t>
            </a:r>
          </a:p>
          <a:p>
            <a:endParaRPr lang="de-DE"/>
          </a:p>
        </p:txBody>
      </p:sp>
    </p:spTree>
    <p:extLst>
      <p:ext uri="{BB962C8B-B14F-4D97-AF65-F5344CB8AC3E}">
        <p14:creationId xmlns:p14="http://schemas.microsoft.com/office/powerpoint/2010/main" val="2715754798"/>
      </p:ext>
    </p:extLst>
  </p:cSld>
  <p:clrMapOvr>
    <a:masterClrMapping/>
  </p:clrMapOvr>
  <p:transition spd="med">
    <p:wipe dir="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72" name="Rectangle 8">
            <a:extLst>
              <a:ext uri="{FF2B5EF4-FFF2-40B4-BE49-F238E27FC236}">
                <a16:creationId xmlns:a16="http://schemas.microsoft.com/office/drawing/2014/main" id="{FC855001-BC18-4AB6-9817-722D954AC0B1}"/>
              </a:ext>
            </a:extLst>
          </p:cNvPr>
          <p:cNvSpPr>
            <a:spLocks noGrp="1" noChangeArrowheads="1"/>
          </p:cNvSpPr>
          <p:nvPr>
            <p:ph type="body" sz="half" idx="1"/>
          </p:nvPr>
        </p:nvSpPr>
        <p:spPr>
          <a:xfrm>
            <a:off x="788105" y="632752"/>
            <a:ext cx="3230166" cy="3086100"/>
          </a:xfrm>
        </p:spPr>
        <p:txBody>
          <a:bodyPr/>
          <a:lstStyle/>
          <a:p>
            <a:endParaRPr lang="en-US" altLang="de-DE" b="1">
              <a:solidFill>
                <a:schemeClr val="bg2"/>
              </a:solidFill>
              <a:latin typeface="Times New Roman" panose="02020603050405020304" pitchFamily="18" charset="0"/>
            </a:endParaRPr>
          </a:p>
          <a:p>
            <a:r>
              <a:rPr lang="en-US" altLang="de-DE" sz="2100" b="1">
                <a:solidFill>
                  <a:schemeClr val="bg2"/>
                </a:solidFill>
                <a:latin typeface="Times New Roman" panose="02020603050405020304" pitchFamily="18" charset="0"/>
              </a:rPr>
              <a:t>Resource</a:t>
            </a:r>
          </a:p>
          <a:p>
            <a:endParaRPr lang="en-US" altLang="de-DE" b="1">
              <a:solidFill>
                <a:schemeClr val="bg2"/>
              </a:solidFill>
              <a:latin typeface="Times New Roman" panose="02020603050405020304" pitchFamily="18" charset="0"/>
            </a:endParaRPr>
          </a:p>
          <a:p>
            <a:r>
              <a:rPr lang="en-US" altLang="de-DE" sz="1800" b="1">
                <a:solidFill>
                  <a:schemeClr val="bg2"/>
                </a:solidFill>
              </a:rPr>
              <a:t>URI-Uniform Resource Identifier (or URL)</a:t>
            </a:r>
          </a:p>
          <a:p>
            <a:endParaRPr lang="en-US" altLang="de-DE" sz="1800" b="1">
              <a:solidFill>
                <a:schemeClr val="bg2"/>
              </a:solidFill>
            </a:endParaRPr>
          </a:p>
          <a:p>
            <a:r>
              <a:rPr lang="en-US" altLang="de-DE" sz="1800" b="1">
                <a:solidFill>
                  <a:schemeClr val="bg2"/>
                </a:solidFill>
              </a:rPr>
              <a:t>Web Page (HTML Page)</a:t>
            </a:r>
          </a:p>
          <a:p>
            <a:endParaRPr lang="en-US" altLang="de-DE" sz="2100" b="1">
              <a:solidFill>
                <a:schemeClr val="bg2"/>
              </a:solidFill>
            </a:endParaRPr>
          </a:p>
        </p:txBody>
      </p:sp>
      <p:pic>
        <p:nvPicPr>
          <p:cNvPr id="11269" name="Picture 5" descr="A resource (Oaxaca Weather Info) is identified by a particular URI and is represented by pseudo-HTML content">
            <a:extLst>
              <a:ext uri="{FF2B5EF4-FFF2-40B4-BE49-F238E27FC236}">
                <a16:creationId xmlns:a16="http://schemas.microsoft.com/office/drawing/2014/main" id="{3C1AADE5-4BAA-4078-B20D-27984421CAB5}"/>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5008960" y="1513285"/>
            <a:ext cx="2843213" cy="30861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4" name="Picture 5" descr="A resource (Oaxaca Weather Info) is identified by a particular URI and is represented by pseudo-HTML content">
            <a:extLst>
              <a:ext uri="{FF2B5EF4-FFF2-40B4-BE49-F238E27FC236}">
                <a16:creationId xmlns:a16="http://schemas.microsoft.com/office/drawing/2014/main" id="{4818A038-61EB-4A66-94C3-79468910FD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5154613" y="2017713"/>
            <a:ext cx="379095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5" name="Picture 5" descr="A resource (Oaxaca Weather Info) is identified by a particular URI and is represented by pseudo-HTML content">
            <a:extLst>
              <a:ext uri="{FF2B5EF4-FFF2-40B4-BE49-F238E27FC236}">
                <a16:creationId xmlns:a16="http://schemas.microsoft.com/office/drawing/2014/main" id="{CE047B8F-A7B9-4E3B-A04B-5605DC7CD5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5307013" y="2170113"/>
            <a:ext cx="379095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 name="Picture 1">
            <a:extLst>
              <a:ext uri="{FF2B5EF4-FFF2-40B4-BE49-F238E27FC236}">
                <a16:creationId xmlns:a16="http://schemas.microsoft.com/office/drawing/2014/main" id="{F246ECFB-B288-4CC3-99A4-17333A45E34B}"/>
              </a:ext>
            </a:extLst>
          </p:cNvPr>
          <p:cNvPicPr>
            <a:picLocks noChangeAspect="1"/>
          </p:cNvPicPr>
          <p:nvPr/>
        </p:nvPicPr>
        <p:blipFill>
          <a:blip r:embed="rId4"/>
          <a:stretch>
            <a:fillRect/>
          </a:stretch>
        </p:blipFill>
        <p:spPr>
          <a:xfrm>
            <a:off x="4346045" y="121179"/>
            <a:ext cx="4448175" cy="456247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A8496-457F-4E9E-8F2D-ED6F9175B2E4}"/>
              </a:ext>
            </a:extLst>
          </p:cNvPr>
          <p:cNvSpPr>
            <a:spLocks noGrp="1"/>
          </p:cNvSpPr>
          <p:nvPr>
            <p:ph type="title"/>
          </p:nvPr>
        </p:nvSpPr>
        <p:spPr/>
        <p:txBody>
          <a:bodyPr>
            <a:normAutofit fontScale="90000"/>
          </a:bodyPr>
          <a:lstStyle/>
          <a:p>
            <a:r>
              <a:rPr lang="en-US" altLang="de-DE" b="1"/>
              <a:t>Why is it called </a:t>
            </a:r>
            <a:r>
              <a:rPr lang="en-US" altLang="de-DE" b="1">
                <a:solidFill>
                  <a:schemeClr val="bg2"/>
                </a:solidFill>
              </a:rPr>
              <a:t>Re</a:t>
            </a:r>
            <a:r>
              <a:rPr lang="en-US" altLang="de-DE" b="1"/>
              <a:t>presentational </a:t>
            </a:r>
            <a:r>
              <a:rPr lang="en-US" altLang="de-DE" b="1">
                <a:solidFill>
                  <a:schemeClr val="bg2"/>
                </a:solidFill>
              </a:rPr>
              <a:t>S</a:t>
            </a:r>
            <a:r>
              <a:rPr lang="en-US" altLang="de-DE" b="1"/>
              <a:t>tate </a:t>
            </a:r>
            <a:r>
              <a:rPr lang="en-US" altLang="de-DE" b="1">
                <a:solidFill>
                  <a:schemeClr val="bg2"/>
                </a:solidFill>
              </a:rPr>
              <a:t>T</a:t>
            </a:r>
            <a:r>
              <a:rPr lang="en-US" altLang="de-DE" b="1"/>
              <a:t>ransfer ?</a:t>
            </a:r>
            <a:br>
              <a:rPr lang="en-US" altLang="de-DE" b="1"/>
            </a:br>
            <a:endParaRPr lang="de-DE"/>
          </a:p>
        </p:txBody>
      </p:sp>
      <p:sp>
        <p:nvSpPr>
          <p:cNvPr id="3" name="Content Placeholder 2">
            <a:extLst>
              <a:ext uri="{FF2B5EF4-FFF2-40B4-BE49-F238E27FC236}">
                <a16:creationId xmlns:a16="http://schemas.microsoft.com/office/drawing/2014/main" id="{11CD20C3-692F-4A35-8899-D7AA02B8AA4C}"/>
              </a:ext>
            </a:extLst>
          </p:cNvPr>
          <p:cNvSpPr>
            <a:spLocks noGrp="1"/>
          </p:cNvSpPr>
          <p:nvPr>
            <p:ph sz="half" idx="1"/>
          </p:nvPr>
        </p:nvSpPr>
        <p:spPr>
          <a:xfrm>
            <a:off x="274320" y="2099732"/>
            <a:ext cx="7955280" cy="2472267"/>
          </a:xfrm>
        </p:spPr>
        <p:txBody>
          <a:bodyPr/>
          <a:lstStyle/>
          <a:p>
            <a:endParaRPr lang="de-DE"/>
          </a:p>
        </p:txBody>
      </p:sp>
      <p:sp>
        <p:nvSpPr>
          <p:cNvPr id="18437" name="Rectangle 5">
            <a:extLst>
              <a:ext uri="{FF2B5EF4-FFF2-40B4-BE49-F238E27FC236}">
                <a16:creationId xmlns:a16="http://schemas.microsoft.com/office/drawing/2014/main" id="{AF6A5CFC-F21D-4379-8999-784F507E8C46}"/>
              </a:ext>
            </a:extLst>
          </p:cNvPr>
          <p:cNvSpPr>
            <a:spLocks noChangeArrowheads="1"/>
          </p:cNvSpPr>
          <p:nvPr/>
        </p:nvSpPr>
        <p:spPr bwMode="auto">
          <a:xfrm>
            <a:off x="2228850" y="2686050"/>
            <a:ext cx="971550" cy="62865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de-DE" sz="1350"/>
              <a:t>Client</a:t>
            </a:r>
          </a:p>
        </p:txBody>
      </p:sp>
      <p:sp>
        <p:nvSpPr>
          <p:cNvPr id="18439" name="Oval 7">
            <a:extLst>
              <a:ext uri="{FF2B5EF4-FFF2-40B4-BE49-F238E27FC236}">
                <a16:creationId xmlns:a16="http://schemas.microsoft.com/office/drawing/2014/main" id="{341238CC-4E3B-4519-852A-BB3DC45BBD2A}"/>
              </a:ext>
            </a:extLst>
          </p:cNvPr>
          <p:cNvSpPr>
            <a:spLocks noChangeArrowheads="1"/>
          </p:cNvSpPr>
          <p:nvPr/>
        </p:nvSpPr>
        <p:spPr bwMode="auto">
          <a:xfrm>
            <a:off x="6229350" y="2743200"/>
            <a:ext cx="971550" cy="5715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de-DE" sz="1350"/>
              <a:t>Resource</a:t>
            </a:r>
          </a:p>
        </p:txBody>
      </p:sp>
      <p:sp>
        <p:nvSpPr>
          <p:cNvPr id="18440" name="Line 8">
            <a:extLst>
              <a:ext uri="{FF2B5EF4-FFF2-40B4-BE49-F238E27FC236}">
                <a16:creationId xmlns:a16="http://schemas.microsoft.com/office/drawing/2014/main" id="{893BD6B2-D468-4E2B-9B1B-D3F433455B04}"/>
              </a:ext>
            </a:extLst>
          </p:cNvPr>
          <p:cNvSpPr>
            <a:spLocks noChangeShapeType="1"/>
          </p:cNvSpPr>
          <p:nvPr/>
        </p:nvSpPr>
        <p:spPr bwMode="auto">
          <a:xfrm>
            <a:off x="3200400" y="2914650"/>
            <a:ext cx="30861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sz="1800"/>
          </a:p>
        </p:txBody>
      </p:sp>
      <p:sp>
        <p:nvSpPr>
          <p:cNvPr id="18441" name="Text Box 9">
            <a:extLst>
              <a:ext uri="{FF2B5EF4-FFF2-40B4-BE49-F238E27FC236}">
                <a16:creationId xmlns:a16="http://schemas.microsoft.com/office/drawing/2014/main" id="{89CC95CF-4674-4AD0-BD1D-B53D247A5AA1}"/>
              </a:ext>
            </a:extLst>
          </p:cNvPr>
          <p:cNvSpPr txBox="1">
            <a:spLocks noChangeArrowheads="1"/>
          </p:cNvSpPr>
          <p:nvPr/>
        </p:nvSpPr>
        <p:spPr bwMode="auto">
          <a:xfrm>
            <a:off x="3817144" y="2252662"/>
            <a:ext cx="184731" cy="300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de-DE" altLang="de-DE" sz="1350">
              <a:latin typeface="Tahoma" panose="020B0604030504040204" pitchFamily="34" charset="0"/>
            </a:endParaRPr>
          </a:p>
        </p:txBody>
      </p:sp>
      <p:sp>
        <p:nvSpPr>
          <p:cNvPr id="18442" name="Text Box 10">
            <a:extLst>
              <a:ext uri="{FF2B5EF4-FFF2-40B4-BE49-F238E27FC236}">
                <a16:creationId xmlns:a16="http://schemas.microsoft.com/office/drawing/2014/main" id="{D1B08460-CFB3-47AF-90E5-10CF5F58ADAD}"/>
              </a:ext>
            </a:extLst>
          </p:cNvPr>
          <p:cNvSpPr txBox="1">
            <a:spLocks noChangeArrowheads="1"/>
          </p:cNvSpPr>
          <p:nvPr/>
        </p:nvSpPr>
        <p:spPr bwMode="auto">
          <a:xfrm>
            <a:off x="3600451" y="2286000"/>
            <a:ext cx="184731" cy="300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de-DE" altLang="de-DE" sz="1350">
              <a:latin typeface="Tahoma" panose="020B0604030504040204" pitchFamily="34" charset="0"/>
            </a:endParaRPr>
          </a:p>
        </p:txBody>
      </p:sp>
      <p:sp>
        <p:nvSpPr>
          <p:cNvPr id="18443" name="Text Box 11">
            <a:extLst>
              <a:ext uri="{FF2B5EF4-FFF2-40B4-BE49-F238E27FC236}">
                <a16:creationId xmlns:a16="http://schemas.microsoft.com/office/drawing/2014/main" id="{C6866B94-412B-40C2-9155-9C5CFAAA0B2A}"/>
              </a:ext>
            </a:extLst>
          </p:cNvPr>
          <p:cNvSpPr txBox="1">
            <a:spLocks noChangeArrowheads="1"/>
          </p:cNvSpPr>
          <p:nvPr/>
        </p:nvSpPr>
        <p:spPr bwMode="auto">
          <a:xfrm>
            <a:off x="3314700" y="2628900"/>
            <a:ext cx="3000501" cy="300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de-DE" sz="1350">
                <a:latin typeface="Tahoma" panose="020B0604030504040204" pitchFamily="34" charset="0"/>
              </a:rPr>
              <a:t>http://weather.example.com/oaxaca </a:t>
            </a:r>
          </a:p>
        </p:txBody>
      </p:sp>
      <p:sp>
        <p:nvSpPr>
          <p:cNvPr id="18444" name="Line 12">
            <a:extLst>
              <a:ext uri="{FF2B5EF4-FFF2-40B4-BE49-F238E27FC236}">
                <a16:creationId xmlns:a16="http://schemas.microsoft.com/office/drawing/2014/main" id="{533AE46F-3CBE-4396-883C-D2825EAD1195}"/>
              </a:ext>
            </a:extLst>
          </p:cNvPr>
          <p:cNvSpPr>
            <a:spLocks noChangeShapeType="1"/>
          </p:cNvSpPr>
          <p:nvPr/>
        </p:nvSpPr>
        <p:spPr bwMode="auto">
          <a:xfrm flipH="1">
            <a:off x="3200400" y="3086100"/>
            <a:ext cx="302895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sz="1800"/>
          </a:p>
        </p:txBody>
      </p:sp>
      <p:sp>
        <p:nvSpPr>
          <p:cNvPr id="18446" name="Rectangle 14">
            <a:extLst>
              <a:ext uri="{FF2B5EF4-FFF2-40B4-BE49-F238E27FC236}">
                <a16:creationId xmlns:a16="http://schemas.microsoft.com/office/drawing/2014/main" id="{3BEEA198-BEAE-44A6-81F4-81CCB4857E06}"/>
              </a:ext>
            </a:extLst>
          </p:cNvPr>
          <p:cNvSpPr>
            <a:spLocks noChangeArrowheads="1"/>
          </p:cNvSpPr>
          <p:nvPr/>
        </p:nvSpPr>
        <p:spPr bwMode="auto">
          <a:xfrm>
            <a:off x="4000501" y="3143250"/>
            <a:ext cx="1754711" cy="300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de-DE" sz="1350">
                <a:latin typeface="Tahoma" panose="020B0604030504040204" pitchFamily="34" charset="0"/>
              </a:rPr>
              <a:t>OaxacaWeather.html</a:t>
            </a:r>
          </a:p>
        </p:txBody>
      </p:sp>
      <p:sp>
        <p:nvSpPr>
          <p:cNvPr id="5" name="Text Placeholder 4">
            <a:extLst>
              <a:ext uri="{FF2B5EF4-FFF2-40B4-BE49-F238E27FC236}">
                <a16:creationId xmlns:a16="http://schemas.microsoft.com/office/drawing/2014/main" id="{4B7379D3-F498-4E1B-A03B-ADD273005893}"/>
              </a:ext>
            </a:extLst>
          </p:cNvPr>
          <p:cNvSpPr>
            <a:spLocks noGrp="1"/>
          </p:cNvSpPr>
          <p:nvPr>
            <p:ph type="body" sz="quarter" idx="10"/>
          </p:nvPr>
        </p:nvSpPr>
        <p:spPr/>
        <p:txBody>
          <a:bodyPr/>
          <a:lstStyle/>
          <a:p>
            <a:endParaRPr lang="de-DE"/>
          </a:p>
        </p:txBody>
      </p:sp>
    </p:spTree>
  </p:cSld>
  <p:clrMapOvr>
    <a:masterClrMapping/>
  </p:clrMapOvr>
  <p:transition spd="med">
    <p:wipe dir="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Rectangle 2">
            <a:extLst>
              <a:ext uri="{FF2B5EF4-FFF2-40B4-BE49-F238E27FC236}">
                <a16:creationId xmlns:a16="http://schemas.microsoft.com/office/drawing/2014/main" id="{AFEA125D-F066-43BE-9624-37ACB9C462D3}"/>
              </a:ext>
            </a:extLst>
          </p:cNvPr>
          <p:cNvSpPr>
            <a:spLocks noGrp="1" noChangeArrowheads="1"/>
          </p:cNvSpPr>
          <p:nvPr>
            <p:ph type="title"/>
          </p:nvPr>
        </p:nvSpPr>
        <p:spPr/>
        <p:txBody>
          <a:bodyPr/>
          <a:lstStyle/>
          <a:p>
            <a:r>
              <a:rPr lang="en-US" altLang="de-DE"/>
              <a:t>Hypertext Transfer Protocol (HTTP)</a:t>
            </a:r>
          </a:p>
        </p:txBody>
      </p:sp>
      <p:sp>
        <p:nvSpPr>
          <p:cNvPr id="226310" name="Rectangle 6">
            <a:extLst>
              <a:ext uri="{FF2B5EF4-FFF2-40B4-BE49-F238E27FC236}">
                <a16:creationId xmlns:a16="http://schemas.microsoft.com/office/drawing/2014/main" id="{F28D4B13-0C9F-46B6-A150-0F668A1B7EAE}"/>
              </a:ext>
            </a:extLst>
          </p:cNvPr>
          <p:cNvSpPr>
            <a:spLocks noGrp="1" noChangeArrowheads="1"/>
          </p:cNvSpPr>
          <p:nvPr>
            <p:ph sz="half" idx="1"/>
          </p:nvPr>
        </p:nvSpPr>
        <p:spPr/>
        <p:txBody>
          <a:bodyPr>
            <a:normAutofit lnSpcReduction="10000"/>
          </a:bodyPr>
          <a:lstStyle/>
          <a:p>
            <a:pPr>
              <a:lnSpc>
                <a:spcPct val="80000"/>
              </a:lnSpc>
            </a:pPr>
            <a:r>
              <a:rPr lang="en-US" altLang="de-DE" sz="1890"/>
              <a:t>A communications protocol</a:t>
            </a:r>
          </a:p>
          <a:p>
            <a:pPr>
              <a:lnSpc>
                <a:spcPct val="80000"/>
              </a:lnSpc>
            </a:pPr>
            <a:endParaRPr lang="en-US" altLang="de-DE" sz="1890"/>
          </a:p>
          <a:p>
            <a:pPr>
              <a:lnSpc>
                <a:spcPct val="80000"/>
              </a:lnSpc>
            </a:pPr>
            <a:r>
              <a:rPr lang="en-US" altLang="de-DE" sz="1890"/>
              <a:t>Allows retrieving inter-linked text documents (hypertext) </a:t>
            </a:r>
          </a:p>
          <a:p>
            <a:pPr lvl="1">
              <a:lnSpc>
                <a:spcPct val="80000"/>
              </a:lnSpc>
            </a:pPr>
            <a:r>
              <a:rPr lang="en-US" altLang="de-DE" sz="1890"/>
              <a:t>World Wide Web.</a:t>
            </a:r>
          </a:p>
          <a:p>
            <a:pPr lvl="1">
              <a:lnSpc>
                <a:spcPct val="80000"/>
              </a:lnSpc>
            </a:pPr>
            <a:endParaRPr lang="en-US" altLang="de-DE" sz="1890"/>
          </a:p>
          <a:p>
            <a:pPr>
              <a:lnSpc>
                <a:spcPct val="80000"/>
              </a:lnSpc>
            </a:pPr>
            <a:r>
              <a:rPr lang="en-US" altLang="de-DE" sz="1890"/>
              <a:t>HTTP Verbs</a:t>
            </a:r>
          </a:p>
          <a:p>
            <a:pPr>
              <a:lnSpc>
                <a:spcPct val="80000"/>
              </a:lnSpc>
            </a:pPr>
            <a:endParaRPr lang="en-US" altLang="de-DE" sz="1890"/>
          </a:p>
          <a:p>
            <a:pPr lvl="1">
              <a:lnSpc>
                <a:spcPct val="80000"/>
              </a:lnSpc>
            </a:pPr>
            <a:r>
              <a:rPr lang="en-US" altLang="de-DE" sz="1350"/>
              <a:t>HEAD</a:t>
            </a:r>
          </a:p>
          <a:p>
            <a:pPr lvl="1">
              <a:lnSpc>
                <a:spcPct val="80000"/>
              </a:lnSpc>
            </a:pPr>
            <a:r>
              <a:rPr lang="en-US" altLang="de-DE" sz="1350" b="1"/>
              <a:t>GET</a:t>
            </a:r>
          </a:p>
          <a:p>
            <a:pPr lvl="1">
              <a:lnSpc>
                <a:spcPct val="80000"/>
              </a:lnSpc>
            </a:pPr>
            <a:r>
              <a:rPr lang="en-US" altLang="de-DE" sz="1350" b="1"/>
              <a:t>POST</a:t>
            </a:r>
          </a:p>
          <a:p>
            <a:pPr lvl="1">
              <a:lnSpc>
                <a:spcPct val="80000"/>
              </a:lnSpc>
            </a:pPr>
            <a:r>
              <a:rPr lang="en-US" altLang="de-DE" sz="1350"/>
              <a:t>PUT</a:t>
            </a:r>
          </a:p>
          <a:p>
            <a:pPr lvl="1">
              <a:lnSpc>
                <a:spcPct val="80000"/>
              </a:lnSpc>
            </a:pPr>
            <a:r>
              <a:rPr lang="en-US" altLang="de-DE" sz="1350"/>
              <a:t>DELETE</a:t>
            </a:r>
          </a:p>
          <a:p>
            <a:pPr lvl="1">
              <a:lnSpc>
                <a:spcPct val="80000"/>
              </a:lnSpc>
            </a:pPr>
            <a:r>
              <a:rPr lang="en-US" altLang="de-DE" sz="1350"/>
              <a:t>TRACE</a:t>
            </a:r>
          </a:p>
          <a:p>
            <a:pPr lvl="1">
              <a:lnSpc>
                <a:spcPct val="80000"/>
              </a:lnSpc>
            </a:pPr>
            <a:r>
              <a:rPr lang="en-US" altLang="de-DE" sz="1350"/>
              <a:t>OPTIONS</a:t>
            </a:r>
          </a:p>
          <a:p>
            <a:pPr lvl="1">
              <a:lnSpc>
                <a:spcPct val="80000"/>
              </a:lnSpc>
            </a:pPr>
            <a:r>
              <a:rPr lang="en-US" altLang="de-DE" sz="1350"/>
              <a:t>CONNECT</a:t>
            </a:r>
          </a:p>
          <a:p>
            <a:pPr>
              <a:lnSpc>
                <a:spcPct val="80000"/>
              </a:lnSpc>
            </a:pPr>
            <a:endParaRPr lang="en-US" altLang="de-DE" sz="1890"/>
          </a:p>
        </p:txBody>
      </p:sp>
      <p:sp>
        <p:nvSpPr>
          <p:cNvPr id="12" name="Slide Number Placeholder 5">
            <a:extLst>
              <a:ext uri="{FF2B5EF4-FFF2-40B4-BE49-F238E27FC236}">
                <a16:creationId xmlns:a16="http://schemas.microsoft.com/office/drawing/2014/main" id="{49419AF6-2853-4106-B33D-78C26104D773}"/>
              </a:ext>
            </a:extLst>
          </p:cNvPr>
          <p:cNvSpPr>
            <a:spLocks noGrp="1"/>
          </p:cNvSpPr>
          <p:nvPr>
            <p:ph type="sldNum" sz="quarter" idx="4294967295"/>
          </p:nvPr>
        </p:nvSpPr>
        <p:spPr/>
        <p:txBody>
          <a:bodyPr/>
          <a:lstStyle/>
          <a:p>
            <a:endParaRPr lang="en-US" altLang="de-DE"/>
          </a:p>
        </p:txBody>
      </p:sp>
      <p:sp>
        <p:nvSpPr>
          <p:cNvPr id="226311" name="Text Box 7">
            <a:extLst>
              <a:ext uri="{FF2B5EF4-FFF2-40B4-BE49-F238E27FC236}">
                <a16:creationId xmlns:a16="http://schemas.microsoft.com/office/drawing/2014/main" id="{151DE992-1F10-45C7-B1BB-68048430F760}"/>
              </a:ext>
            </a:extLst>
          </p:cNvPr>
          <p:cNvSpPr txBox="1">
            <a:spLocks noChangeArrowheads="1"/>
          </p:cNvSpPr>
          <p:nvPr/>
        </p:nvSpPr>
        <p:spPr bwMode="auto">
          <a:xfrm>
            <a:off x="3450336" y="2931795"/>
            <a:ext cx="1173099" cy="644009"/>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de-DE" sz="1620"/>
              <a:t>Browser</a:t>
            </a:r>
          </a:p>
        </p:txBody>
      </p:sp>
      <p:sp>
        <p:nvSpPr>
          <p:cNvPr id="226312" name="Text Box 8">
            <a:extLst>
              <a:ext uri="{FF2B5EF4-FFF2-40B4-BE49-F238E27FC236}">
                <a16:creationId xmlns:a16="http://schemas.microsoft.com/office/drawing/2014/main" id="{340408E7-F8BF-4ED7-B708-2B92300D25A5}"/>
              </a:ext>
            </a:extLst>
          </p:cNvPr>
          <p:cNvSpPr txBox="1">
            <a:spLocks noChangeArrowheads="1"/>
          </p:cNvSpPr>
          <p:nvPr/>
        </p:nvSpPr>
        <p:spPr bwMode="auto">
          <a:xfrm>
            <a:off x="6629400" y="2931795"/>
            <a:ext cx="1307592" cy="61722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r>
              <a:rPr lang="en-US" altLang="de-DE" sz="1620"/>
              <a:t>Web Server</a:t>
            </a:r>
          </a:p>
        </p:txBody>
      </p:sp>
      <p:sp>
        <p:nvSpPr>
          <p:cNvPr id="226313" name="Line 9">
            <a:extLst>
              <a:ext uri="{FF2B5EF4-FFF2-40B4-BE49-F238E27FC236}">
                <a16:creationId xmlns:a16="http://schemas.microsoft.com/office/drawing/2014/main" id="{D43FF983-F2B5-47BD-BD26-8114031F7FA2}"/>
              </a:ext>
            </a:extLst>
          </p:cNvPr>
          <p:cNvSpPr>
            <a:spLocks noChangeShapeType="1"/>
          </p:cNvSpPr>
          <p:nvPr/>
        </p:nvSpPr>
        <p:spPr bwMode="auto">
          <a:xfrm>
            <a:off x="4623435" y="3034665"/>
            <a:ext cx="2005965"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sz="1620"/>
          </a:p>
        </p:txBody>
      </p:sp>
      <p:sp>
        <p:nvSpPr>
          <p:cNvPr id="226314" name="Text Box 10">
            <a:extLst>
              <a:ext uri="{FF2B5EF4-FFF2-40B4-BE49-F238E27FC236}">
                <a16:creationId xmlns:a16="http://schemas.microsoft.com/office/drawing/2014/main" id="{4437AE36-9002-434D-8A67-A78B9DAC1947}"/>
              </a:ext>
            </a:extLst>
          </p:cNvPr>
          <p:cNvSpPr txBox="1">
            <a:spLocks noChangeArrowheads="1"/>
          </p:cNvSpPr>
          <p:nvPr/>
        </p:nvSpPr>
        <p:spPr bwMode="auto">
          <a:xfrm>
            <a:off x="4777740" y="2674620"/>
            <a:ext cx="1645920" cy="3831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de-DE" sz="945"/>
              <a:t>GET /index.html HTTP/1.1</a:t>
            </a:r>
          </a:p>
          <a:p>
            <a:r>
              <a:rPr lang="en-US" altLang="de-DE" sz="945"/>
              <a:t>Host: www.pitt.edu</a:t>
            </a:r>
          </a:p>
        </p:txBody>
      </p:sp>
      <p:sp>
        <p:nvSpPr>
          <p:cNvPr id="226315" name="Line 11">
            <a:extLst>
              <a:ext uri="{FF2B5EF4-FFF2-40B4-BE49-F238E27FC236}">
                <a16:creationId xmlns:a16="http://schemas.microsoft.com/office/drawing/2014/main" id="{0F7810B1-91B9-4B3C-88EF-368326A60824}"/>
              </a:ext>
            </a:extLst>
          </p:cNvPr>
          <p:cNvSpPr>
            <a:spLocks noChangeShapeType="1"/>
          </p:cNvSpPr>
          <p:nvPr/>
        </p:nvSpPr>
        <p:spPr bwMode="auto">
          <a:xfrm flipH="1">
            <a:off x="4623435" y="3343275"/>
            <a:ext cx="2005965"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sz="1620"/>
          </a:p>
        </p:txBody>
      </p:sp>
      <p:sp>
        <p:nvSpPr>
          <p:cNvPr id="226316" name="Text Box 12">
            <a:extLst>
              <a:ext uri="{FF2B5EF4-FFF2-40B4-BE49-F238E27FC236}">
                <a16:creationId xmlns:a16="http://schemas.microsoft.com/office/drawing/2014/main" id="{856CDD3D-BFEB-4BD2-ADF9-4F3BE6427D5D}"/>
              </a:ext>
            </a:extLst>
          </p:cNvPr>
          <p:cNvSpPr txBox="1">
            <a:spLocks noChangeArrowheads="1"/>
          </p:cNvSpPr>
          <p:nvPr/>
        </p:nvSpPr>
        <p:spPr bwMode="auto">
          <a:xfrm>
            <a:off x="4880610" y="3394710"/>
            <a:ext cx="1444626" cy="6740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de-DE" sz="945"/>
              <a:t>HTTP/1.1 200 OK</a:t>
            </a:r>
          </a:p>
          <a:p>
            <a:r>
              <a:rPr lang="en-US" altLang="de-DE" sz="945"/>
              <a:t>Content-Type: text/html</a:t>
            </a:r>
          </a:p>
          <a:p>
            <a:endParaRPr lang="en-US" altLang="de-DE" sz="945"/>
          </a:p>
          <a:p>
            <a:r>
              <a:rPr lang="en-US" altLang="de-DE" sz="945"/>
              <a:t>&lt;html&gt;&lt;head&gt;…</a:t>
            </a:r>
          </a:p>
        </p:txBody>
      </p:sp>
    </p:spTree>
  </p:cSld>
  <p:clrMapOvr>
    <a:masterClrMapping/>
  </p:clrMapOvr>
  <p:transition spd="med">
    <p:wipe dir="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Rectangle 3">
            <a:extLst>
              <a:ext uri="{FF2B5EF4-FFF2-40B4-BE49-F238E27FC236}">
                <a16:creationId xmlns:a16="http://schemas.microsoft.com/office/drawing/2014/main" id="{200C68C5-E844-48AD-82D1-E04E8D81C850}"/>
              </a:ext>
            </a:extLst>
          </p:cNvPr>
          <p:cNvSpPr>
            <a:spLocks noGrp="1" noChangeArrowheads="1"/>
          </p:cNvSpPr>
          <p:nvPr>
            <p:ph type="body" sz="quarter" idx="10"/>
          </p:nvPr>
        </p:nvSpPr>
        <p:spPr/>
        <p:txBody>
          <a:bodyPr/>
          <a:lstStyle/>
          <a:p>
            <a:pPr>
              <a:buFont typeface="Wingdings" panose="05000000000000000000" pitchFamily="2" charset="2"/>
              <a:buNone/>
            </a:pPr>
            <a:r>
              <a:rPr lang="en-US" altLang="de-DE" sz="1800" b="1">
                <a:solidFill>
                  <a:schemeClr val="folHlink"/>
                </a:solidFill>
                <a:latin typeface="Times New Roman" panose="02020603050405020304" pitchFamily="18" charset="0"/>
              </a:rPr>
              <a:t>    </a:t>
            </a:r>
            <a:endParaRPr lang="en-US" altLang="de-DE"/>
          </a:p>
        </p:txBody>
      </p:sp>
      <p:sp>
        <p:nvSpPr>
          <p:cNvPr id="2" name="Title 1">
            <a:extLst>
              <a:ext uri="{FF2B5EF4-FFF2-40B4-BE49-F238E27FC236}">
                <a16:creationId xmlns:a16="http://schemas.microsoft.com/office/drawing/2014/main" id="{F50885FA-6431-40FC-A025-4FCDDAF46498}"/>
              </a:ext>
            </a:extLst>
          </p:cNvPr>
          <p:cNvSpPr>
            <a:spLocks noGrp="1"/>
          </p:cNvSpPr>
          <p:nvPr>
            <p:ph type="title"/>
          </p:nvPr>
        </p:nvSpPr>
        <p:spPr/>
        <p:txBody>
          <a:bodyPr>
            <a:normAutofit fontScale="90000"/>
          </a:bodyPr>
          <a:lstStyle/>
          <a:p>
            <a:r>
              <a:rPr lang="en-US" altLang="de-DE" b="1"/>
              <a:t>REST - An Architectural Style of Networked System</a:t>
            </a:r>
            <a:br>
              <a:rPr lang="en-US" altLang="de-DE" b="1">
                <a:solidFill>
                  <a:schemeClr val="folHlink"/>
                </a:solidFill>
                <a:latin typeface="Times New Roman" panose="02020603050405020304" pitchFamily="18" charset="0"/>
              </a:rPr>
            </a:br>
            <a:endParaRPr lang="de-DE"/>
          </a:p>
        </p:txBody>
      </p:sp>
      <p:sp>
        <p:nvSpPr>
          <p:cNvPr id="3" name="Content Placeholder 2">
            <a:extLst>
              <a:ext uri="{FF2B5EF4-FFF2-40B4-BE49-F238E27FC236}">
                <a16:creationId xmlns:a16="http://schemas.microsoft.com/office/drawing/2014/main" id="{291CAB92-7336-436C-AFC7-ABAC09CF23E1}"/>
              </a:ext>
            </a:extLst>
          </p:cNvPr>
          <p:cNvSpPr>
            <a:spLocks noGrp="1"/>
          </p:cNvSpPr>
          <p:nvPr>
            <p:ph sz="half" idx="1"/>
          </p:nvPr>
        </p:nvSpPr>
        <p:spPr>
          <a:xfrm>
            <a:off x="274320" y="1336122"/>
            <a:ext cx="7955280" cy="3235878"/>
          </a:xfrm>
        </p:spPr>
        <p:txBody>
          <a:bodyPr>
            <a:normAutofit/>
          </a:bodyPr>
          <a:lstStyle/>
          <a:p>
            <a:pPr marL="0" indent="0">
              <a:lnSpc>
                <a:spcPct val="80000"/>
              </a:lnSpc>
              <a:buNone/>
            </a:pPr>
            <a:endParaRPr lang="en-US" altLang="de-DE" b="1">
              <a:solidFill>
                <a:schemeClr val="bg2"/>
              </a:solidFill>
              <a:latin typeface="+mn-lt"/>
            </a:endParaRPr>
          </a:p>
          <a:p>
            <a:pPr>
              <a:lnSpc>
                <a:spcPct val="80000"/>
              </a:lnSpc>
            </a:pPr>
            <a:r>
              <a:rPr lang="en-US" altLang="de-DE" sz="1600">
                <a:solidFill>
                  <a:schemeClr val="bg2"/>
                </a:solidFill>
                <a:latin typeface="+mn-lt"/>
              </a:rPr>
              <a:t>Underlying Architectural model of the world wide web.</a:t>
            </a:r>
          </a:p>
          <a:p>
            <a:pPr>
              <a:lnSpc>
                <a:spcPct val="80000"/>
              </a:lnSpc>
            </a:pPr>
            <a:r>
              <a:rPr lang="en-US" altLang="de-DE" sz="1600">
                <a:solidFill>
                  <a:schemeClr val="bg2"/>
                </a:solidFill>
                <a:latin typeface="+mn-lt"/>
              </a:rPr>
              <a:t>Guiding framework for Web protocol standards.</a:t>
            </a:r>
          </a:p>
          <a:p>
            <a:pPr>
              <a:lnSpc>
                <a:spcPct val="80000"/>
              </a:lnSpc>
            </a:pPr>
            <a:endParaRPr lang="en-US" altLang="de-DE" sz="1600">
              <a:solidFill>
                <a:schemeClr val="bg2"/>
              </a:solidFill>
              <a:latin typeface="+mn-lt"/>
            </a:endParaRPr>
          </a:p>
          <a:p>
            <a:pPr>
              <a:lnSpc>
                <a:spcPct val="80000"/>
              </a:lnSpc>
              <a:buFont typeface="Wingdings" panose="05000000000000000000" pitchFamily="2" charset="2"/>
              <a:buNone/>
            </a:pPr>
            <a:r>
              <a:rPr lang="en-US" altLang="de-DE" b="1">
                <a:solidFill>
                  <a:schemeClr val="bg2"/>
                </a:solidFill>
                <a:latin typeface="+mn-lt"/>
              </a:rPr>
              <a:t>REST based web services</a:t>
            </a:r>
          </a:p>
          <a:p>
            <a:pPr>
              <a:lnSpc>
                <a:spcPct val="80000"/>
              </a:lnSpc>
              <a:buFont typeface="Wingdings" panose="05000000000000000000" pitchFamily="2" charset="2"/>
              <a:buNone/>
            </a:pPr>
            <a:endParaRPr lang="en-US" altLang="de-DE" b="1">
              <a:solidFill>
                <a:schemeClr val="bg2"/>
              </a:solidFill>
              <a:latin typeface="+mn-lt"/>
            </a:endParaRPr>
          </a:p>
          <a:p>
            <a:pPr>
              <a:lnSpc>
                <a:spcPct val="80000"/>
              </a:lnSpc>
            </a:pPr>
            <a:r>
              <a:rPr lang="en-US" altLang="de-DE">
                <a:solidFill>
                  <a:schemeClr val="bg2"/>
                </a:solidFill>
                <a:latin typeface="+mn-lt"/>
              </a:rPr>
              <a:t>Online shopping</a:t>
            </a:r>
          </a:p>
          <a:p>
            <a:pPr>
              <a:lnSpc>
                <a:spcPct val="80000"/>
              </a:lnSpc>
            </a:pPr>
            <a:r>
              <a:rPr lang="en-US" altLang="de-DE">
                <a:solidFill>
                  <a:schemeClr val="bg2"/>
                </a:solidFill>
                <a:latin typeface="+mn-lt"/>
              </a:rPr>
              <a:t>Search services</a:t>
            </a:r>
          </a:p>
          <a:p>
            <a:pPr>
              <a:lnSpc>
                <a:spcPct val="80000"/>
              </a:lnSpc>
            </a:pPr>
            <a:r>
              <a:rPr lang="en-US" altLang="de-DE">
                <a:solidFill>
                  <a:schemeClr val="bg2"/>
                </a:solidFill>
                <a:latin typeface="+mn-lt"/>
              </a:rPr>
              <a:t>Dictionary services</a:t>
            </a:r>
          </a:p>
          <a:p>
            <a:endParaRPr lang="de-DE">
              <a:solidFill>
                <a:schemeClr val="bg2"/>
              </a:solidFill>
              <a:latin typeface="+mn-lt"/>
            </a:endParaRPr>
          </a:p>
        </p:txBody>
      </p:sp>
    </p:spTree>
  </p:cSld>
  <p:clrMapOvr>
    <a:masterClrMapping/>
  </p:clrMapOvr>
  <p:transition spd="med">
    <p:wipe dir="r"/>
  </p:transition>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heme/theme1.xml><?xml version="1.0" encoding="utf-8"?>
<a:theme xmlns:a="http://schemas.openxmlformats.org/drawingml/2006/main" name="Blank">
  <a:themeElements>
    <a:clrScheme name="DellTech, Dell, &amp; DellEMC">
      <a:dk1>
        <a:srgbClr val="000000"/>
      </a:dk1>
      <a:lt1>
        <a:srgbClr val="444444"/>
      </a:lt1>
      <a:dk2>
        <a:srgbClr val="007DB8"/>
      </a:dk2>
      <a:lt2>
        <a:srgbClr val="FFFFFF"/>
      </a:lt2>
      <a:accent1>
        <a:srgbClr val="007DB8"/>
      </a:accent1>
      <a:accent2>
        <a:srgbClr val="6EA204"/>
      </a:accent2>
      <a:accent3>
        <a:srgbClr val="F2AF00"/>
      </a:accent3>
      <a:accent4>
        <a:srgbClr val="EE6411"/>
      </a:accent4>
      <a:accent5>
        <a:srgbClr val="5482AB"/>
      </a:accent5>
      <a:accent6>
        <a:srgbClr val="6E2585"/>
      </a:accent6>
      <a:hlink>
        <a:srgbClr val="007DB8"/>
      </a:hlink>
      <a:folHlink>
        <a:srgbClr val="6E258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12700" cmpd="sng">
          <a:noFill/>
        </a:ln>
        <a:effectLst/>
      </a:spPr>
      <a:bodyPr wrap="square" lIns="182880" tIns="137160" rIns="137160" bIns="137160" rtlCol="0" anchor="ctr">
        <a:noAutofit/>
      </a:bodyPr>
      <a:lstStyle>
        <a:defPPr algn="ctr">
          <a:lnSpc>
            <a:spcPct val="90000"/>
          </a:lnSpc>
          <a:spcBef>
            <a:spcPts val="600"/>
          </a:spcBef>
          <a:spcAft>
            <a:spcPts val="0"/>
          </a:spcAft>
          <a:defRPr sz="2000" dirty="0" err="1" smtClean="0">
            <a:solidFill>
              <a:schemeClr val="tx2"/>
            </a:solidFill>
            <a:latin typeface="+mn-lt"/>
          </a:defRPr>
        </a:defPPr>
      </a:lstStyle>
    </a:spDef>
    <a:lnDef>
      <a:spPr>
        <a:ln w="12700" cmpd="sng">
          <a:solidFill>
            <a:srgbClr val="000000"/>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spcBef>
            <a:spcPts val="0"/>
          </a:spcBef>
          <a:spcAft>
            <a:spcPts val="0"/>
          </a:spcAft>
          <a:buClr>
            <a:schemeClr val="bg1"/>
          </a:buClr>
          <a:defRPr sz="1400" dirty="0" err="1" smtClean="0">
            <a:solidFill>
              <a:schemeClr val="bg2"/>
            </a:solidFill>
            <a:latin typeface="+mn-lt"/>
          </a:defRPr>
        </a:defPPr>
      </a:lstStyle>
    </a:txDef>
  </a:objectDefaults>
  <a:extraClrSchemeLst>
    <a:extraClrScheme>
      <a:clrScheme name="Dell new">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ellEMC_PPT_Template_16x9" id="{B8B5C6D0-E3FF-4310-9DCF-1B14F86F2E69}" vid="{627FB30F-31F4-4FBE-8A3A-F7BC81DAC0BD}"/>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E6A2586BDFD2B44BC3469F7268A1C0D" ma:contentTypeVersion="70" ma:contentTypeDescription="Create a new document." ma:contentTypeScope="" ma:versionID="a120942e73d673dd82719249335d2787">
  <xsd:schema xmlns:xsd="http://www.w3.org/2001/XMLSchema" xmlns:xs="http://www.w3.org/2001/XMLSchema" xmlns:p="http://schemas.microsoft.com/office/2006/metadata/properties" xmlns:ns2="537d63c0-3bc2-426d-b4a7-14c2eef938de" targetNamespace="http://schemas.microsoft.com/office/2006/metadata/properties" ma:root="true" ma:fieldsID="7b3fd17513c7b39765ff23ba3e036dae" ns2:_="">
    <xsd:import namespace="537d63c0-3bc2-426d-b4a7-14c2eef938de"/>
    <xsd:element name="properties">
      <xsd:complexType>
        <xsd:sequence>
          <xsd:element name="documentManagement">
            <xsd:complexType>
              <xsd:all>
                <xsd:element ref="ns2:PAL_x0020_Number"/>
                <xsd:element ref="ns2:Document_x0020_Type"/>
                <xsd:element ref="ns2:Document_x0020_Owner_x0020_Organization"/>
                <xsd:element ref="ns2:Sub_x002d_Org_x002f_Function"/>
                <xsd:element ref="ns2:Work_x0020_Area" minOccurs="0"/>
                <xsd:element ref="ns2:Offer_x0020_Type_x0020__x007c__x0020_Product_x0020_Offers_x0020_Affected" minOccurs="0"/>
                <xsd:element ref="ns2:Commodity1" minOccurs="0"/>
                <xsd:element ref="ns2:Language1" minOccurs="0"/>
                <xsd:element ref="ns2:Region1" minOccurs="0"/>
                <xsd:element ref="ns2:Sub_x002d_Region1" minOccurs="0"/>
                <xsd:element ref="ns2:Document_x0020_Owner_x0020_E_x002d_mail"/>
                <xsd:element ref="ns2:Document_x0020_Owner_x0020_Badge_x0020_Number" minOccurs="0"/>
                <xsd:element ref="ns2:Document_x0020_Owner_x0020_Manager_x0020_E_x002d_mail" minOccurs="0"/>
                <xsd:element ref="ns2:Document_x0020_Approver_x002f_Reviewer_x0020_Name_x0020__x0028_s_x0029_"/>
                <xsd:element ref="ns2:Document_x0020_Approver_x0020__x0028_s_x0029_"/>
                <xsd:element ref="ns2:Legal_x0020_Status" minOccurs="0"/>
                <xsd:element ref="ns2:Review_x0020_Frequency_x0020__x0028_In_x0020_Months_x0029_" minOccurs="0"/>
                <xsd:element ref="ns2:Comment" minOccurs="0"/>
                <xsd:element ref="ns2:_dlc_Exemp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37d63c0-3bc2-426d-b4a7-14c2eef938de" elementFormDefault="qualified">
    <xsd:import namespace="http://schemas.microsoft.com/office/2006/documentManagement/types"/>
    <xsd:import namespace="http://schemas.microsoft.com/office/infopath/2007/PartnerControls"/>
    <xsd:element name="PAL_x0020_Number" ma:index="8" ma:displayName="PAL Number" ma:decimals="0" ma:indexed="true" ma:internalName="PAL_x0020_Number" ma:percentage="FALSE">
      <xsd:simpleType>
        <xsd:restriction base="dms:Number"/>
      </xsd:simpleType>
    </xsd:element>
    <xsd:element name="Document_x0020_Type" ma:index="9" ma:displayName="Document Type" ma:list="{43fca210-bbd7-4ace-8d39-2cf5f76329e6}" ma:internalName="Document_x0020_Type" ma:showField="Title">
      <xsd:simpleType>
        <xsd:restriction base="dms:Lookup"/>
      </xsd:simpleType>
    </xsd:element>
    <xsd:element name="Document_x0020_Owner_x0020_Organization" ma:index="10" ma:displayName="Document Owner Organization" ma:list="{cef0e413-842e-4583-89b7-f4aea893a409}" ma:internalName="Document_x0020_Owner_x0020_Organization" ma:showField="Title">
      <xsd:simpleType>
        <xsd:restriction base="dms:Lookup"/>
      </xsd:simpleType>
    </xsd:element>
    <xsd:element name="Sub_x002d_Org_x002f_Function" ma:index="11" ma:displayName="Sub-Org" ma:description="Enter your sub-organization or team's function here." ma:list="{4c24bff7-0cf8-452c-9a97-eddc03fad783}" ma:internalName="Sub_x002d_Org_x002f_Function" ma:readOnly="false" ma:showField="Title">
      <xsd:simpleType>
        <xsd:restriction base="dms:Lookup"/>
      </xsd:simpleType>
    </xsd:element>
    <xsd:element name="Work_x0020_Area" ma:index="12" nillable="true" ma:displayName="Work Area" ma:list="{cf131a5b-0e4b-4981-9707-e2c37b3a8672}" ma:internalName="Work_x0020_Area" ma:readOnly="false" ma:showField="Title">
      <xsd:complexType>
        <xsd:complexContent>
          <xsd:extension base="dms:MultiChoiceLookup">
            <xsd:sequence>
              <xsd:element name="Value" type="dms:Lookup" maxOccurs="unbounded" minOccurs="0" nillable="true"/>
            </xsd:sequence>
          </xsd:extension>
        </xsd:complexContent>
      </xsd:complexType>
    </xsd:element>
    <xsd:element name="Offer_x0020_Type_x0020__x007c__x0020_Product_x0020_Offers_x0020_Affected" ma:index="13" nillable="true" ma:displayName="Offer Type" ma:description="Offer Type | Product Offers Affected" ma:list="{6c37fd13-d14a-4069-87aa-b6a6652160ab}" ma:internalName="Offer_x0020_Type_x0020__x007c__x0020_Product_x0020_Offers_x0020_Affected" ma:readOnly="false" ma:showField="Title">
      <xsd:complexType>
        <xsd:complexContent>
          <xsd:extension base="dms:MultiChoiceLookup">
            <xsd:sequence>
              <xsd:element name="Value" type="dms:Lookup" maxOccurs="unbounded" minOccurs="0" nillable="true"/>
            </xsd:sequence>
          </xsd:extension>
        </xsd:complexContent>
      </xsd:complexType>
    </xsd:element>
    <xsd:element name="Commodity1" ma:index="14" nillable="true" ma:displayName="Commodity" ma:default="1 - N/A" ma:format="Dropdown" ma:internalName="Commodity1">
      <xsd:simpleType>
        <xsd:restriction base="dms:Choice">
          <xsd:enumeration value="1 - N/A"/>
          <xsd:enumeration value="2 - All"/>
          <xsd:enumeration value="Devices (active/ passive)"/>
          <xsd:enumeration value="HDD / SSD"/>
          <xsd:enumeration value="Batteries"/>
          <xsd:enumeration value="Cables and connectors"/>
          <xsd:enumeration value="Comm’s (wired/wireless)"/>
          <xsd:enumeration value="DCS"/>
          <xsd:enumeration value="Desktop platforms"/>
          <xsd:enumeration value="Fans &amp; heatsinks"/>
          <xsd:enumeration value="General Procurement commodity"/>
          <xsd:enumeration value="Graphics"/>
          <xsd:enumeration value="I/O and Audio"/>
          <xsd:enumeration value="Imaging"/>
          <xsd:enumeration value="LCDs and monitors"/>
          <xsd:enumeration value="Logistics"/>
          <xsd:enumeration value="Mechanical"/>
          <xsd:enumeration value="Memory"/>
          <xsd:enumeration value="Notebook platforms"/>
          <xsd:enumeration value="Optical devices"/>
          <xsd:enumeration value="PCB"/>
          <xsd:enumeration value="PCBA"/>
          <xsd:enumeration value="Peripherals"/>
          <xsd:enumeration value="PSUs and AC adapters"/>
          <xsd:enumeration value="Server platforms"/>
          <xsd:enumeration value="Silicon"/>
          <xsd:enumeration value="Soft Goods"/>
          <xsd:enumeration value="Storage platforms"/>
          <xsd:enumeration value="Tape backup"/>
          <xsd:enumeration value="1 - Commodity Not on List"/>
        </xsd:restriction>
      </xsd:simpleType>
    </xsd:element>
    <xsd:element name="Language1" ma:index="15" nillable="true" ma:displayName="Language" ma:default="1 - English" ma:format="Dropdown" ma:internalName="Language1">
      <xsd:simpleType>
        <xsd:restriction base="dms:Choice">
          <xsd:enumeration value="1 - English"/>
          <xsd:enumeration value="1 - Multi-language"/>
          <xsd:enumeration value="French"/>
          <xsd:enumeration value="Portuguese - Brazilian"/>
          <xsd:enumeration value="Chinese - Simplified"/>
          <xsd:enumeration value="Spanish"/>
          <xsd:enumeration value="German"/>
          <xsd:enumeration value="Italian"/>
          <xsd:enumeration value="Japanese"/>
          <xsd:enumeration value="Korean"/>
          <xsd:enumeration value="Chinese - Traditional"/>
          <xsd:enumeration value="Polish"/>
        </xsd:restriction>
      </xsd:simpleType>
    </xsd:element>
    <xsd:element name="Region1" ma:index="16" nillable="true" ma:displayName="Region" ma:default="All" ma:format="Dropdown" ma:internalName="Region1">
      <xsd:simpleType>
        <xsd:restriction base="dms:Choice">
          <xsd:enumeration value="All"/>
          <xsd:enumeration value="APJ"/>
          <xsd:enumeration value="Americas"/>
          <xsd:enumeration value="EMEA"/>
        </xsd:restriction>
      </xsd:simpleType>
    </xsd:element>
    <xsd:element name="Sub_x002d_Region1" ma:index="17" nillable="true" ma:displayName="Sub-Region" ma:default="1-N/A" ma:format="Dropdown" ma:internalName="Sub_x002d_Region1">
      <xsd:simpleType>
        <xsd:restriction base="dms:Choice">
          <xsd:enumeration value="1-N/A"/>
          <xsd:enumeration value="All"/>
          <xsd:enumeration value="Canada"/>
          <xsd:enumeration value="USA"/>
          <xsd:enumeration value="Brazil"/>
          <xsd:enumeration value="Mexico"/>
          <xsd:enumeration value="ROLA (rest of Latin America)"/>
          <xsd:enumeration value="North/Central Europe"/>
          <xsd:enumeration value="Middle East/Africa"/>
          <xsd:enumeration value="Eastern Europe"/>
          <xsd:enumeration value="Southern Europe"/>
          <xsd:enumeration value="UK/Ireland"/>
          <xsd:enumeration value="ANZ"/>
          <xsd:enumeration value="China"/>
          <xsd:enumeration value="Japan"/>
          <xsd:enumeration value="Korea"/>
          <xsd:enumeration value="South Asia"/>
          <xsd:enumeration value="India"/>
        </xsd:restriction>
      </xsd:simpleType>
    </xsd:element>
    <xsd:element name="Document_x0020_Owner_x0020_E_x002d_mail" ma:index="18" ma:displayName="Document Owner E-mail" ma:list="UserInfo" ma:SearchPeopleOnly="false" ma:SharePointGroup="0" ma:internalName="Document_x0020_Owner_x0020_E_x002d_mail" ma:readOnly="false" ma:showField="ImnName">
      <xsd:complexType>
        <xsd:complexContent>
          <xsd:extension base="dms:UserMulti">
            <xsd:sequence>
              <xsd:element name="UserInfo" minOccurs="0" maxOccurs="unbounded">
                <xsd:complexType>
                  <xsd:sequence>
                    <xsd:element name="DisplayName" type="xsd:string" minOccurs="0"/>
                    <xsd:element name="AccountId" type="dms:UserId" minOccurs="0"/>
                    <xsd:element name="AccountType" type="xsd:string" minOccurs="0"/>
                  </xsd:sequence>
                </xsd:complexType>
              </xsd:element>
            </xsd:sequence>
          </xsd:extension>
        </xsd:complexContent>
      </xsd:complexType>
    </xsd:element>
    <xsd:element name="Document_x0020_Owner_x0020_Badge_x0020_Number" ma:index="19" nillable="true" ma:displayName="Document Owner Badge Number" ma:decimals="0" ma:internalName="Document_x0020_Owner_x0020_Badge_x0020_Number">
      <xsd:simpleType>
        <xsd:restriction base="dms:Number"/>
      </xsd:simpleType>
    </xsd:element>
    <xsd:element name="Document_x0020_Owner_x0020_Manager_x0020_E_x002d_mail" ma:index="20" nillable="true" ma:displayName="Document Owner Manager E-mail" ma:list="UserInfo" ma:SearchPeopleOnly="false" ma:SharePointGroup="0" ma:internalName="Document_x0020_Owner_x0020_Manager_x0020_E_x002d_mail" ma:readOnly="false"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Document_x0020_Approver_x002f_Reviewer_x0020_Name_x0020__x0028_s_x0029_" ma:index="21" ma:displayName="Document Reviewer E-mail (s)" ma:list="UserInfo" ma:SearchPeopleOnly="false" ma:SharePointGroup="0" ma:internalName="Document_x0020_Approver_x002f_Reviewer_x0020_Name_x0020__x0028_s_x0029_" ma:readOnly="false" ma:showField="ImnName">
      <xsd:complexType>
        <xsd:complexContent>
          <xsd:extension base="dms:UserMulti">
            <xsd:sequence>
              <xsd:element name="UserInfo" minOccurs="0" maxOccurs="unbounded">
                <xsd:complexType>
                  <xsd:sequence>
                    <xsd:element name="DisplayName" type="xsd:string" minOccurs="0"/>
                    <xsd:element name="AccountId" type="dms:UserId" minOccurs="0"/>
                    <xsd:element name="AccountType" type="xsd:string" minOccurs="0"/>
                  </xsd:sequence>
                </xsd:complexType>
              </xsd:element>
            </xsd:sequence>
          </xsd:extension>
        </xsd:complexContent>
      </xsd:complexType>
    </xsd:element>
    <xsd:element name="Document_x0020_Approver_x0020__x0028_s_x0029_" ma:index="22" ma:displayName="Document Approver E-mail (s)" ma:list="UserInfo" ma:SharePointGroup="0" ma:internalName="Document_x0020_Approver_x0020__x0028_s_x0029_" ma:readOnly="false" ma:showField="ImnName">
      <xsd:complexType>
        <xsd:complexContent>
          <xsd:extension base="dms:UserMulti">
            <xsd:sequence>
              <xsd:element name="UserInfo" minOccurs="0" maxOccurs="unbounded">
                <xsd:complexType>
                  <xsd:sequence>
                    <xsd:element name="DisplayName" type="xsd:string" minOccurs="0"/>
                    <xsd:element name="AccountId" type="dms:UserId" minOccurs="0"/>
                    <xsd:element name="AccountType" type="xsd:string" minOccurs="0"/>
                  </xsd:sequence>
                </xsd:complexType>
              </xsd:element>
            </xsd:sequence>
          </xsd:extension>
        </xsd:complexContent>
      </xsd:complexType>
    </xsd:element>
    <xsd:element name="Legal_x0020_Status" ma:index="23" nillable="true" ma:displayName="Legal Status" ma:default="N/A" ma:format="RadioButtons" ma:internalName="Legal_x0020_Status">
      <xsd:simpleType>
        <xsd:restriction base="dms:Choice">
          <xsd:enumeration value="N/A"/>
          <xsd:enumeration value="Yes - On Legal Hold"/>
          <xsd:enumeration value="No - Not on Legal Hold"/>
        </xsd:restriction>
      </xsd:simpleType>
    </xsd:element>
    <xsd:element name="Review_x0020_Frequency_x0020__x0028_In_x0020_Months_x0029_" ma:index="24" nillable="true" ma:displayName="Review Frequency (In Months)" ma:decimals="0" ma:default="12" ma:description="give the minimum duration within which the document should be reviewed in months" ma:internalName="Review_x0020_Frequency_x0020__x0028_In_x0020_Months_x0029_" ma:percentage="FALSE">
      <xsd:simpleType>
        <xsd:restriction base="dms:Number"/>
      </xsd:simpleType>
    </xsd:element>
    <xsd:element name="Comment" ma:index="25" nillable="true" ma:displayName="Comment" ma:internalName="Comment">
      <xsd:simpleType>
        <xsd:restriction base="dms:Note">
          <xsd:maxLength value="255"/>
        </xsd:restriction>
      </xsd:simpleType>
    </xsd:element>
    <xsd:element name="_dlc_Exempt" ma:index="27" nillable="true" ma:displayName="Exempt from Policy" ma:description="" ma:hidden="true" ma:internalName="_dlc_Exempt"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documentManagement>
    <Comment xmlns="537d63c0-3bc2-426d-b4a7-14c2eef938de" xsi:nil="true"/>
    <PAL_x0020_Number xmlns="537d63c0-3bc2-426d-b4a7-14c2eef938de">101000520</PAL_x0020_Number>
    <Document_x0020_Owner_x0020_Organization xmlns="537d63c0-3bc2-426d-b4a7-14c2eef938de">54</Document_x0020_Owner_x0020_Organization>
    <Document_x0020_Owner_x0020_Manager_x0020_E_x002d_mail xmlns="537d63c0-3bc2-426d-b4a7-14c2eef938de">
      <UserInfo>
        <DisplayName/>
        <AccountId xsi:nil="true"/>
        <AccountType/>
      </UserInfo>
    </Document_x0020_Owner_x0020_Manager_x0020_E_x002d_mail>
    <Region1 xmlns="537d63c0-3bc2-426d-b4a7-14c2eef938de">All</Region1>
    <Legal_x0020_Status xmlns="537d63c0-3bc2-426d-b4a7-14c2eef938de">N/A</Legal_x0020_Status>
    <Document_x0020_Owner_x0020_E_x002d_mail xmlns="537d63c0-3bc2-426d-b4a7-14c2eef938de">
      <UserInfo>
        <DisplayName>AMERICAS\picarl</DisplayName>
        <AccountId>32255</AccountId>
        <AccountType/>
      </UserInfo>
    </Document_x0020_Owner_x0020_E_x002d_mail>
    <Document_x0020_Type xmlns="537d63c0-3bc2-426d-b4a7-14c2eef938de">15</Document_x0020_Type>
    <Document_x0020_Approver_x002f_Reviewer_x0020_Name_x0020__x0028_s_x0029_ xmlns="537d63c0-3bc2-426d-b4a7-14c2eef938de">
      <UserInfo>
        <DisplayName>AMERICAS\picarl</DisplayName>
        <AccountId>32255</AccountId>
        <AccountType/>
      </UserInfo>
      <UserInfo>
        <DisplayName>AMERICAS\toddk2</DisplayName>
        <AccountId>32254</AccountId>
        <AccountType/>
      </UserInfo>
      <UserInfo>
        <DisplayName>AMERICAS\Scott_Waidelich</DisplayName>
        <AccountId>4462</AccountId>
        <AccountType/>
      </UserInfo>
      <UserInfo>
        <DisplayName>AMERICAS\Rick_Benyo</DisplayName>
        <AccountId>3057</AccountId>
        <AccountType/>
      </UserInfo>
      <UserInfo>
        <DisplayName>AMERICAS\anthony_torres1</DisplayName>
        <AccountId>1295</AccountId>
        <AccountType/>
      </UserInfo>
    </Document_x0020_Approver_x002f_Reviewer_x0020_Name_x0020__x0028_s_x0029_>
    <Document_x0020_Owner_x0020_Badge_x0020_Number xmlns="537d63c0-3bc2-426d-b4a7-14c2eef938de" xsi:nil="true"/>
    <Work_x0020_Area xmlns="537d63c0-3bc2-426d-b4a7-14c2eef938de"/>
    <Offer_x0020_Type_x0020__x007c__x0020_Product_x0020_Offers_x0020_Affected xmlns="537d63c0-3bc2-426d-b4a7-14c2eef938de"/>
    <Language1 xmlns="537d63c0-3bc2-426d-b4a7-14c2eef938de" xsi:nil="true"/>
    <Sub_x002d_Region1 xmlns="537d63c0-3bc2-426d-b4a7-14c2eef938de">1-N/A</Sub_x002d_Region1>
    <Document_x0020_Approver_x0020__x0028_s_x0029_ xmlns="537d63c0-3bc2-426d-b4a7-14c2eef938de">
      <UserInfo>
        <DisplayName>AMERICAS\picarl</DisplayName>
        <AccountId>32255</AccountId>
        <AccountType/>
      </UserInfo>
      <UserInfo>
        <DisplayName>AMERICAS\toddk2</DisplayName>
        <AccountId>32254</AccountId>
        <AccountType/>
      </UserInfo>
      <UserInfo>
        <DisplayName>AMERICAS\Scott_Waidelich</DisplayName>
        <AccountId>4462</AccountId>
        <AccountType/>
      </UserInfo>
      <UserInfo>
        <DisplayName>AMERICAS\Rick_Benyo</DisplayName>
        <AccountId>3057</AccountId>
        <AccountType/>
      </UserInfo>
      <UserInfo>
        <DisplayName>AMERICAS\anthony_torres1</DisplayName>
        <AccountId>1295</AccountId>
        <AccountType/>
      </UserInfo>
    </Document_x0020_Approver_x0020__x0028_s_x0029_>
    <Commodity1 xmlns="537d63c0-3bc2-426d-b4a7-14c2eef938de" xsi:nil="true"/>
    <Sub_x002d_Org_x002f_Function xmlns="537d63c0-3bc2-426d-b4a7-14c2eef938de">80</Sub_x002d_Org_x002f_Function>
    <Review_x0020_Frequency_x0020__x0028_In_x0020_Months_x0029_ xmlns="537d63c0-3bc2-426d-b4a7-14c2eef938de">12</Review_x0020_Frequency_x0020__x0028_In_x0020_Months_x0029_>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5E320DA-75E5-444F-8AEF-BB64428D686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37d63c0-3bc2-426d-b4a7-14c2eef938d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873BDD3-AA35-4F19-A12A-C6462BECFBD1}">
  <ds:schemaRefs>
    <ds:schemaRef ds:uri="http://schemas.microsoft.com/office/infopath/2007/PartnerControls"/>
    <ds:schemaRef ds:uri="http://schemas.openxmlformats.org/package/2006/metadata/core-properties"/>
    <ds:schemaRef ds:uri="http://purl.org/dc/terms/"/>
    <ds:schemaRef ds:uri="http://purl.org/dc/dcmitype/"/>
    <ds:schemaRef ds:uri="http://schemas.microsoft.com/office/2006/metadata/properties"/>
    <ds:schemaRef ds:uri="http://schemas.microsoft.com/office/2006/documentManagement/types"/>
    <ds:schemaRef ds:uri="537d63c0-3bc2-426d-b4a7-14c2eef938de"/>
    <ds:schemaRef ds:uri="http://www.w3.org/XML/1998/namespace"/>
    <ds:schemaRef ds:uri="http://purl.org/dc/elements/1.1/"/>
  </ds:schemaRefs>
</ds:datastoreItem>
</file>

<file path=customXml/itemProps3.xml><?xml version="1.0" encoding="utf-8"?>
<ds:datastoreItem xmlns:ds="http://schemas.openxmlformats.org/officeDocument/2006/customXml" ds:itemID="{86FC490B-1F77-48C5-AC70-1DD939DBDF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0</TotalTime>
  <Words>706</Words>
  <Application>Microsoft Office PowerPoint</Application>
  <PresentationFormat>On-screen Show (16:9)</PresentationFormat>
  <Paragraphs>132</Paragraphs>
  <Slides>30</Slides>
  <Notes>9</Notes>
  <HiddenSlides>1</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30</vt:i4>
      </vt:variant>
    </vt:vector>
  </HeadingPairs>
  <TitlesOfParts>
    <vt:vector size="41" baseType="lpstr">
      <vt:lpstr>Arial</vt:lpstr>
      <vt:lpstr>Arial Black</vt:lpstr>
      <vt:lpstr>Calibri</vt:lpstr>
      <vt:lpstr>Courier New</vt:lpstr>
      <vt:lpstr>Museo For Dell 300</vt:lpstr>
      <vt:lpstr>Museo Sans For Dell</vt:lpstr>
      <vt:lpstr>Tahoma</vt:lpstr>
      <vt:lpstr>Times New Roman</vt:lpstr>
      <vt:lpstr>Verdana</vt:lpstr>
      <vt:lpstr>Wingdings</vt:lpstr>
      <vt:lpstr>Blank</vt:lpstr>
      <vt:lpstr>ReStfull API with DataDomain</vt:lpstr>
      <vt:lpstr>PowerPoint Presentation</vt:lpstr>
      <vt:lpstr>What is REST ? </vt:lpstr>
      <vt:lpstr>Rest – An architectural Style</vt:lpstr>
      <vt:lpstr>PowerPoint Presentation</vt:lpstr>
      <vt:lpstr>PowerPoint Presentation</vt:lpstr>
      <vt:lpstr>Why is it called Representational State Transfer ? </vt:lpstr>
      <vt:lpstr>Hypertext Transfer Protocol (HTTP)</vt:lpstr>
      <vt:lpstr>REST - An Architectural Style of Networked System </vt:lpstr>
      <vt:lpstr>Main Concepts</vt:lpstr>
      <vt:lpstr>DataDomain Rest API</vt:lpstr>
      <vt:lpstr>Things you need to know </vt:lpstr>
      <vt:lpstr>Postman</vt:lpstr>
      <vt:lpstr>Download  </vt:lpstr>
      <vt:lpstr>Create a new collection</vt:lpstr>
      <vt:lpstr>New Collection</vt:lpstr>
      <vt:lpstr>Add a new request</vt:lpstr>
      <vt:lpstr>Your first GET</vt:lpstr>
      <vt:lpstr>PowerPoint Presentation</vt:lpstr>
      <vt:lpstr>WHAT IS SWAGGER? </vt:lpstr>
      <vt:lpstr>PowerPoint Presentation</vt:lpstr>
      <vt:lpstr>PowerPoint Presentation</vt:lpstr>
      <vt:lpstr>PowerPoint Presentation</vt:lpstr>
      <vt:lpstr>Authentication</vt:lpstr>
      <vt:lpstr>PowerPoint Presentation</vt:lpstr>
      <vt:lpstr>Next Level CodeGen</vt:lpstr>
      <vt:lpstr>Codegen </vt:lpstr>
      <vt:lpstr>PowerPoint Presentation</vt:lpstr>
      <vt:lpstr>GitHub Repository</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REST with NetWorker 18.2</dc:title>
  <dc:creator>Schubert, Juergen</dc:creator>
  <cp:lastModifiedBy>Schubert, Juergen</cp:lastModifiedBy>
  <cp:revision>1</cp:revision>
  <dcterms:created xsi:type="dcterms:W3CDTF">2019-02-19T11:08:28Z</dcterms:created>
  <dcterms:modified xsi:type="dcterms:W3CDTF">2019-07-18T13:52:59Z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a17f17c0-b23c-493d-99ab-b037779ecd33_Enabled">
    <vt:lpwstr>True</vt:lpwstr>
  </property>
  <property fmtid="{D5CDD505-2E9C-101B-9397-08002B2CF9AE}" pid="3" name="MSIP_Label_a17f17c0-b23c-493d-99ab-b037779ecd33_SiteId">
    <vt:lpwstr>945c199a-83a2-4e80-9f8c-5a91be5752dd</vt:lpwstr>
  </property>
  <property fmtid="{D5CDD505-2E9C-101B-9397-08002B2CF9AE}" pid="4" name="MSIP_Label_a17f17c0-b23c-493d-99ab-b037779ecd33_Owner">
    <vt:lpwstr>juergen.schubert@emc.com</vt:lpwstr>
  </property>
  <property fmtid="{D5CDD505-2E9C-101B-9397-08002B2CF9AE}" pid="5" name="MSIP_Label_a17f17c0-b23c-493d-99ab-b037779ecd33_SetDate">
    <vt:lpwstr>2019-07-18T06:55:21.0172125Z</vt:lpwstr>
  </property>
  <property fmtid="{D5CDD505-2E9C-101B-9397-08002B2CF9AE}" pid="6" name="MSIP_Label_a17f17c0-b23c-493d-99ab-b037779ecd33_Name">
    <vt:lpwstr>Customer Communication</vt:lpwstr>
  </property>
  <property fmtid="{D5CDD505-2E9C-101B-9397-08002B2CF9AE}" pid="7" name="MSIP_Label_a17f17c0-b23c-493d-99ab-b037779ecd33_Application">
    <vt:lpwstr>Microsoft Azure Information Protection</vt:lpwstr>
  </property>
  <property fmtid="{D5CDD505-2E9C-101B-9397-08002B2CF9AE}" pid="8" name="MSIP_Label_a17f17c0-b23c-493d-99ab-b037779ecd33_Extended_MSFT_Method">
    <vt:lpwstr>Manual</vt:lpwstr>
  </property>
  <property fmtid="{D5CDD505-2E9C-101B-9397-08002B2CF9AE}" pid="9" name="aiplabel">
    <vt:lpwstr>Customer Communication</vt:lpwstr>
  </property>
</Properties>
</file>